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4"/>
  </p:notesMasterIdLst>
  <p:sldIdLst>
    <p:sldId id="256" r:id="rId2"/>
    <p:sldId id="257" r:id="rId3"/>
    <p:sldId id="356" r:id="rId4"/>
    <p:sldId id="319" r:id="rId5"/>
    <p:sldId id="320" r:id="rId6"/>
    <p:sldId id="321" r:id="rId7"/>
    <p:sldId id="322" r:id="rId8"/>
    <p:sldId id="323" r:id="rId9"/>
    <p:sldId id="324" r:id="rId10"/>
    <p:sldId id="325" r:id="rId11"/>
    <p:sldId id="326" r:id="rId12"/>
    <p:sldId id="327" r:id="rId13"/>
    <p:sldId id="328" r:id="rId14"/>
    <p:sldId id="329" r:id="rId15"/>
    <p:sldId id="330" r:id="rId16"/>
    <p:sldId id="331" r:id="rId17"/>
    <p:sldId id="332" r:id="rId18"/>
    <p:sldId id="333" r:id="rId19"/>
    <p:sldId id="334" r:id="rId20"/>
    <p:sldId id="312" r:id="rId21"/>
    <p:sldId id="314" r:id="rId22"/>
    <p:sldId id="315" r:id="rId23"/>
    <p:sldId id="316" r:id="rId24"/>
    <p:sldId id="317" r:id="rId25"/>
    <p:sldId id="335" r:id="rId26"/>
    <p:sldId id="336" r:id="rId27"/>
    <p:sldId id="337" r:id="rId28"/>
    <p:sldId id="338" r:id="rId29"/>
    <p:sldId id="339" r:id="rId30"/>
    <p:sldId id="340" r:id="rId31"/>
    <p:sldId id="341" r:id="rId32"/>
    <p:sldId id="342" r:id="rId33"/>
    <p:sldId id="343" r:id="rId34"/>
    <p:sldId id="360" r:id="rId35"/>
    <p:sldId id="352" r:id="rId36"/>
    <p:sldId id="351" r:id="rId37"/>
    <p:sldId id="367" r:id="rId38"/>
    <p:sldId id="348" r:id="rId39"/>
    <p:sldId id="354" r:id="rId40"/>
    <p:sldId id="355" r:id="rId41"/>
    <p:sldId id="366" r:id="rId42"/>
    <p:sldId id="361" r:id="rId43"/>
    <p:sldId id="368" r:id="rId44"/>
    <p:sldId id="363" r:id="rId45"/>
    <p:sldId id="359" r:id="rId46"/>
    <p:sldId id="364" r:id="rId47"/>
    <p:sldId id="357" r:id="rId48"/>
    <p:sldId id="365" r:id="rId49"/>
    <p:sldId id="358" r:id="rId50"/>
    <p:sldId id="353" r:id="rId51"/>
    <p:sldId id="318" r:id="rId52"/>
    <p:sldId id="290"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C508A3EB-36E8-4B35-8CB2-543EF207F42E}">
          <p14:sldIdLst>
            <p14:sldId id="256"/>
            <p14:sldId id="257"/>
            <p14:sldId id="356"/>
            <p14:sldId id="319"/>
            <p14:sldId id="320"/>
            <p14:sldId id="321"/>
            <p14:sldId id="322"/>
            <p14:sldId id="323"/>
            <p14:sldId id="324"/>
            <p14:sldId id="325"/>
            <p14:sldId id="326"/>
            <p14:sldId id="327"/>
            <p14:sldId id="328"/>
            <p14:sldId id="329"/>
            <p14:sldId id="330"/>
            <p14:sldId id="331"/>
            <p14:sldId id="332"/>
            <p14:sldId id="333"/>
            <p14:sldId id="334"/>
            <p14:sldId id="312"/>
            <p14:sldId id="314"/>
            <p14:sldId id="315"/>
            <p14:sldId id="316"/>
            <p14:sldId id="317"/>
            <p14:sldId id="335"/>
            <p14:sldId id="336"/>
            <p14:sldId id="337"/>
            <p14:sldId id="338"/>
            <p14:sldId id="339"/>
            <p14:sldId id="340"/>
            <p14:sldId id="341"/>
            <p14:sldId id="342"/>
            <p14:sldId id="343"/>
            <p14:sldId id="360"/>
            <p14:sldId id="352"/>
            <p14:sldId id="351"/>
            <p14:sldId id="367"/>
            <p14:sldId id="348"/>
            <p14:sldId id="354"/>
            <p14:sldId id="355"/>
            <p14:sldId id="366"/>
            <p14:sldId id="361"/>
            <p14:sldId id="368"/>
            <p14:sldId id="363"/>
            <p14:sldId id="359"/>
            <p14:sldId id="364"/>
            <p14:sldId id="357"/>
            <p14:sldId id="365"/>
            <p14:sldId id="358"/>
            <p14:sldId id="353"/>
            <p14:sldId id="318"/>
            <p14:sldId id="290"/>
          </p14:sldIdLst>
        </p14:section>
        <p14:section name="Templates" id="{3D90E667-392C-4C00-BF99-BBF0CD8E444A}">
          <p14:sldIdLst/>
        </p14:section>
        <p14:section name="Default Section" id="{1BF053F4-6E85-4908-9573-31369C2044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8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92"/>
  </p:normalViewPr>
  <p:slideViewPr>
    <p:cSldViewPr snapToGrid="0">
      <p:cViewPr>
        <p:scale>
          <a:sx n="100" d="100"/>
          <a:sy n="100" d="100"/>
        </p:scale>
        <p:origin x="464"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notesMaster" Target="notesMasters/notesMaster1.xml"/><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59" Type="http://schemas.microsoft.com/office/2015/10/relationships/revisionInfo" Target="revisionInfo.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278C7C-8708-4788-A489-D70E8BA4F8E1}"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3309E985-06A5-407E-9F7D-1E3DF54353B0}">
      <dgm:prSet phldrT="[Text]"/>
      <dgm:spPr/>
      <dgm:t>
        <a:bodyPr/>
        <a:lstStyle/>
        <a:p>
          <a:r>
            <a:rPr lang="en-US"/>
            <a:t>Input Validation</a:t>
          </a:r>
        </a:p>
      </dgm:t>
    </dgm:pt>
    <dgm:pt modelId="{42B3725B-3223-4918-AADD-18F9AB190955}" type="parTrans" cxnId="{FB70F85B-6FE2-4451-9079-3CA001B42C9E}">
      <dgm:prSet/>
      <dgm:spPr/>
      <dgm:t>
        <a:bodyPr/>
        <a:lstStyle/>
        <a:p>
          <a:endParaRPr lang="en-US"/>
        </a:p>
      </dgm:t>
    </dgm:pt>
    <dgm:pt modelId="{16FA2504-7922-4664-8165-309D02C0564E}" type="sibTrans" cxnId="{FB70F85B-6FE2-4451-9079-3CA001B42C9E}">
      <dgm:prSet/>
      <dgm:spPr/>
      <dgm:t>
        <a:bodyPr/>
        <a:lstStyle/>
        <a:p>
          <a:endParaRPr lang="en-US"/>
        </a:p>
      </dgm:t>
    </dgm:pt>
    <dgm:pt modelId="{92B14B58-D6FE-4932-94BF-EC87B335436D}">
      <dgm:prSet phldrT="[Text]"/>
      <dgm:spPr/>
      <dgm:t>
        <a:bodyPr/>
        <a:lstStyle/>
        <a:p>
          <a:r>
            <a:rPr lang="en-US"/>
            <a:t>If the input array is null or has less than three elements, return throw an exception</a:t>
          </a:r>
        </a:p>
      </dgm:t>
    </dgm:pt>
    <dgm:pt modelId="{FBC42834-E99F-4E57-A2EA-8423C8CF0513}" type="parTrans" cxnId="{CF63A6EB-8F28-4A4D-BC00-7DB173ED076C}">
      <dgm:prSet/>
      <dgm:spPr/>
      <dgm:t>
        <a:bodyPr/>
        <a:lstStyle/>
        <a:p>
          <a:endParaRPr lang="en-US"/>
        </a:p>
      </dgm:t>
    </dgm:pt>
    <dgm:pt modelId="{2D31CEF4-02D8-4373-8E59-871E6031D2C8}" type="sibTrans" cxnId="{CF63A6EB-8F28-4A4D-BC00-7DB173ED076C}">
      <dgm:prSet/>
      <dgm:spPr/>
      <dgm:t>
        <a:bodyPr/>
        <a:lstStyle/>
        <a:p>
          <a:endParaRPr lang="en-US"/>
        </a:p>
      </dgm:t>
    </dgm:pt>
    <dgm:pt modelId="{61C57970-EB20-413A-9C84-A312B5921CC0}">
      <dgm:prSet phldrT="[Text]"/>
      <dgm:spPr/>
      <dgm:t>
        <a:bodyPr/>
        <a:lstStyle/>
        <a:p>
          <a:r>
            <a:rPr lang="en-US"/>
            <a:t>Setup</a:t>
          </a:r>
        </a:p>
      </dgm:t>
    </dgm:pt>
    <dgm:pt modelId="{AB4958A0-D597-43EB-B7E7-1C9789B2DB46}" type="parTrans" cxnId="{ECCC0C34-0726-4A79-9452-85433D8A6E64}">
      <dgm:prSet/>
      <dgm:spPr/>
      <dgm:t>
        <a:bodyPr/>
        <a:lstStyle/>
        <a:p>
          <a:endParaRPr lang="en-US"/>
        </a:p>
      </dgm:t>
    </dgm:pt>
    <dgm:pt modelId="{B30F69CF-45D9-4038-B969-013F74AC714A}" type="sibTrans" cxnId="{ECCC0C34-0726-4A79-9452-85433D8A6E64}">
      <dgm:prSet/>
      <dgm:spPr/>
      <dgm:t>
        <a:bodyPr/>
        <a:lstStyle/>
        <a:p>
          <a:endParaRPr lang="en-US"/>
        </a:p>
      </dgm:t>
    </dgm:pt>
    <dgm:pt modelId="{AF12C27B-5FBC-4C54-89B5-3E9B236B7BBA}">
      <dgm:prSet phldrT="[Text]"/>
      <dgm:spPr/>
      <dgm:t>
        <a:bodyPr/>
        <a:lstStyle/>
        <a:p>
          <a:r>
            <a:rPr lang="en-US"/>
            <a:t>Iterate</a:t>
          </a:r>
          <a:r>
            <a:rPr lang="en-US" baseline="0"/>
            <a:t> over array</a:t>
          </a:r>
          <a:endParaRPr lang="en-US"/>
        </a:p>
      </dgm:t>
    </dgm:pt>
    <dgm:pt modelId="{C6DCB1D3-13A0-4E80-A920-36233A2A6F82}" type="parTrans" cxnId="{9662CFAA-9891-4B59-B66D-2F4AB04531FD}">
      <dgm:prSet/>
      <dgm:spPr/>
      <dgm:t>
        <a:bodyPr/>
        <a:lstStyle/>
        <a:p>
          <a:endParaRPr lang="en-US"/>
        </a:p>
      </dgm:t>
    </dgm:pt>
    <dgm:pt modelId="{9B2CC22D-7CAF-4339-AF7E-B5BE93515D7A}" type="sibTrans" cxnId="{9662CFAA-9891-4B59-B66D-2F4AB04531FD}">
      <dgm:prSet/>
      <dgm:spPr/>
      <dgm:t>
        <a:bodyPr/>
        <a:lstStyle/>
        <a:p>
          <a:endParaRPr lang="en-US"/>
        </a:p>
      </dgm:t>
    </dgm:pt>
    <dgm:pt modelId="{3B58C465-CB8F-464B-92CD-4B4D8F75D821}">
      <dgm:prSet phldrT="[Text]"/>
      <dgm:spPr/>
      <dgm:t>
        <a:bodyPr/>
        <a:lstStyle/>
        <a:p>
          <a:r>
            <a:rPr lang="en-US"/>
            <a:t>Return result</a:t>
          </a:r>
        </a:p>
      </dgm:t>
    </dgm:pt>
    <dgm:pt modelId="{6ADDCFC8-88E4-4E73-9F94-FBD4AEB1AA6C}" type="parTrans" cxnId="{F7973569-7050-45AB-8D12-D250747DD046}">
      <dgm:prSet/>
      <dgm:spPr/>
      <dgm:t>
        <a:bodyPr/>
        <a:lstStyle/>
        <a:p>
          <a:endParaRPr lang="en-US"/>
        </a:p>
      </dgm:t>
    </dgm:pt>
    <dgm:pt modelId="{2D3AF240-6790-4327-B66A-B433B65940D6}" type="sibTrans" cxnId="{F7973569-7050-45AB-8D12-D250747DD046}">
      <dgm:prSet/>
      <dgm:spPr/>
      <dgm:t>
        <a:bodyPr/>
        <a:lstStyle/>
        <a:p>
          <a:endParaRPr lang="en-US"/>
        </a:p>
      </dgm:t>
    </dgm:pt>
    <dgm:pt modelId="{19FFACF1-1D5A-4131-BE3C-48D8929E5298}">
      <dgm:prSet/>
      <dgm:spPr/>
      <dgm:t>
        <a:bodyPr/>
        <a:lstStyle/>
        <a:p>
          <a:r>
            <a:rPr lang="en-US"/>
            <a:t>Create and initialize the List of list of integers (let’s call it L) that stores and returns the results.</a:t>
          </a:r>
        </a:p>
      </dgm:t>
    </dgm:pt>
    <dgm:pt modelId="{827B640E-CA2C-4EC3-8DC8-236CA60508BA}" type="parTrans" cxnId="{37D23D8F-A8E5-4B0C-9BA6-EDAC28CC36AD}">
      <dgm:prSet/>
      <dgm:spPr/>
      <dgm:t>
        <a:bodyPr/>
        <a:lstStyle/>
        <a:p>
          <a:endParaRPr lang="en-US"/>
        </a:p>
      </dgm:t>
    </dgm:pt>
    <dgm:pt modelId="{6A557F55-D66E-4592-9FEF-39407FC264C5}" type="sibTrans" cxnId="{37D23D8F-A8E5-4B0C-9BA6-EDAC28CC36AD}">
      <dgm:prSet/>
      <dgm:spPr/>
      <dgm:t>
        <a:bodyPr/>
        <a:lstStyle/>
        <a:p>
          <a:endParaRPr lang="en-US"/>
        </a:p>
      </dgm:t>
    </dgm:pt>
    <dgm:pt modelId="{174029F5-264E-43F7-9B96-E98228564F74}">
      <dgm:prSet phldrT="[Text]"/>
      <dgm:spPr/>
      <dgm:t>
        <a:bodyPr/>
        <a:lstStyle/>
        <a:p>
          <a:r>
            <a:rPr lang="en-US"/>
            <a:t>For each element, calculate the 2Sum target value and call 2Sum with appropriate arguments</a:t>
          </a:r>
        </a:p>
      </dgm:t>
    </dgm:pt>
    <dgm:pt modelId="{3B2F9DCC-50D2-49E0-AF02-121411D5C81B}" type="parTrans" cxnId="{EA79EEF8-784D-4FB3-AD1F-88C50C10955A}">
      <dgm:prSet/>
      <dgm:spPr/>
      <dgm:t>
        <a:bodyPr/>
        <a:lstStyle/>
        <a:p>
          <a:endParaRPr lang="en-US"/>
        </a:p>
      </dgm:t>
    </dgm:pt>
    <dgm:pt modelId="{04AC12B8-791A-4C0F-9571-07420709DCD3}" type="sibTrans" cxnId="{EA79EEF8-784D-4FB3-AD1F-88C50C10955A}">
      <dgm:prSet/>
      <dgm:spPr/>
      <dgm:t>
        <a:bodyPr/>
        <a:lstStyle/>
        <a:p>
          <a:endParaRPr lang="en-US"/>
        </a:p>
      </dgm:t>
    </dgm:pt>
    <dgm:pt modelId="{8D05D58B-3338-4AD5-AD09-47906CC33236}">
      <dgm:prSet/>
      <dgm:spPr/>
      <dgm:t>
        <a:bodyPr/>
        <a:lstStyle/>
        <a:p>
          <a:r>
            <a:rPr lang="en-US"/>
            <a:t>Return all the values we have collected in L so far.</a:t>
          </a:r>
        </a:p>
      </dgm:t>
    </dgm:pt>
    <dgm:pt modelId="{B7C09357-32CB-46A3-8E81-563CF65EB68B}" type="parTrans" cxnId="{8DEE447C-8860-4E74-8D2A-56E5A3A7A062}">
      <dgm:prSet/>
      <dgm:spPr/>
      <dgm:t>
        <a:bodyPr/>
        <a:lstStyle/>
        <a:p>
          <a:endParaRPr lang="en-US"/>
        </a:p>
      </dgm:t>
    </dgm:pt>
    <dgm:pt modelId="{BA25C9BE-A9C8-4DBB-AA0B-97015B601F85}" type="sibTrans" cxnId="{8DEE447C-8860-4E74-8D2A-56E5A3A7A062}">
      <dgm:prSet/>
      <dgm:spPr/>
      <dgm:t>
        <a:bodyPr/>
        <a:lstStyle/>
        <a:p>
          <a:endParaRPr lang="en-US"/>
        </a:p>
      </dgm:t>
    </dgm:pt>
    <dgm:pt modelId="{654ABB33-60F7-4CA2-9866-4A16481FEF1E}">
      <dgm:prSet/>
      <dgm:spPr/>
      <dgm:t>
        <a:bodyPr/>
        <a:lstStyle/>
        <a:p>
          <a:r>
            <a:rPr lang="en-US"/>
            <a:t>Sort the array(that helps in bringing duplicate elements together)</a:t>
          </a:r>
        </a:p>
      </dgm:t>
    </dgm:pt>
    <dgm:pt modelId="{1C98B46A-A5B3-48D0-8448-6A9B44064485}" type="parTrans" cxnId="{A2A573C6-8FAC-4CBC-AD75-20241C933FB5}">
      <dgm:prSet/>
      <dgm:spPr/>
      <dgm:t>
        <a:bodyPr/>
        <a:lstStyle/>
        <a:p>
          <a:endParaRPr lang="en-US"/>
        </a:p>
      </dgm:t>
    </dgm:pt>
    <dgm:pt modelId="{2214FA4A-1673-4990-8964-13319626270B}" type="sibTrans" cxnId="{A2A573C6-8FAC-4CBC-AD75-20241C933FB5}">
      <dgm:prSet/>
      <dgm:spPr/>
      <dgm:t>
        <a:bodyPr/>
        <a:lstStyle/>
        <a:p>
          <a:endParaRPr lang="en-US"/>
        </a:p>
      </dgm:t>
    </dgm:pt>
    <dgm:pt modelId="{62586B3E-6D52-4365-A7AA-EB0E8DDE2058}">
      <dgm:prSet phldrT="[Text]"/>
      <dgm:spPr/>
      <dgm:t>
        <a:bodyPr/>
        <a:lstStyle/>
        <a:p>
          <a:r>
            <a:rPr lang="en-US"/>
            <a:t>Make sure to skip over the duplicate elements.</a:t>
          </a:r>
        </a:p>
      </dgm:t>
    </dgm:pt>
    <dgm:pt modelId="{2437B2FD-187B-469B-BD21-6088D2693D07}" type="parTrans" cxnId="{9C2767A0-AA27-4BED-960A-A3905B8411BF}">
      <dgm:prSet/>
      <dgm:spPr/>
      <dgm:t>
        <a:bodyPr/>
        <a:lstStyle/>
        <a:p>
          <a:endParaRPr lang="en-US"/>
        </a:p>
      </dgm:t>
    </dgm:pt>
    <dgm:pt modelId="{01FCEEC4-B21B-4D4B-8E38-65A849F8DE2C}" type="sibTrans" cxnId="{9C2767A0-AA27-4BED-960A-A3905B8411BF}">
      <dgm:prSet/>
      <dgm:spPr/>
      <dgm:t>
        <a:bodyPr/>
        <a:lstStyle/>
        <a:p>
          <a:endParaRPr lang="en-US"/>
        </a:p>
      </dgm:t>
    </dgm:pt>
    <dgm:pt modelId="{3933FB0C-72FD-4F8E-8FE4-001AD1F4AECB}">
      <dgm:prSet phldrT="[Text]"/>
      <dgm:spPr/>
      <dgm:t>
        <a:bodyPr/>
        <a:lstStyle/>
        <a:p>
          <a:r>
            <a:rPr lang="en-US"/>
            <a:t>For each result returned by 2Sum, append this to L.</a:t>
          </a:r>
        </a:p>
      </dgm:t>
    </dgm:pt>
    <dgm:pt modelId="{BAA1730D-7964-4883-8909-81AEBF25F4FD}" type="parTrans" cxnId="{A8B7540D-A982-4799-9813-C82994868DB3}">
      <dgm:prSet/>
      <dgm:spPr/>
      <dgm:t>
        <a:bodyPr/>
        <a:lstStyle/>
        <a:p>
          <a:endParaRPr lang="en-US"/>
        </a:p>
      </dgm:t>
    </dgm:pt>
    <dgm:pt modelId="{981445CB-9CF3-4051-9243-1E5972AF4AAB}" type="sibTrans" cxnId="{A8B7540D-A982-4799-9813-C82994868DB3}">
      <dgm:prSet/>
      <dgm:spPr/>
      <dgm:t>
        <a:bodyPr/>
        <a:lstStyle/>
        <a:p>
          <a:endParaRPr lang="en-US"/>
        </a:p>
      </dgm:t>
    </dgm:pt>
    <dgm:pt modelId="{553CDEBD-8C4E-4E68-AC9A-8D9EE58DAA2D}">
      <dgm:prSet/>
      <dgm:spPr/>
      <dgm:t>
        <a:bodyPr/>
        <a:lstStyle/>
        <a:p>
          <a:r>
            <a:rPr lang="en-US"/>
            <a:t>Implement 2Sum</a:t>
          </a:r>
        </a:p>
      </dgm:t>
    </dgm:pt>
    <dgm:pt modelId="{E1DD0233-1E57-4C2B-A6BF-E34BB43DAAFC}" type="parTrans" cxnId="{1FDD390B-819B-40D6-AA3B-4D0EBE0F1CC0}">
      <dgm:prSet/>
      <dgm:spPr/>
    </dgm:pt>
    <dgm:pt modelId="{3A32F221-207E-4428-B0E3-B455B4750D93}" type="sibTrans" cxnId="{1FDD390B-819B-40D6-AA3B-4D0EBE0F1CC0}">
      <dgm:prSet/>
      <dgm:spPr/>
    </dgm:pt>
    <dgm:pt modelId="{61BC6134-1639-4ED1-972D-C170D1D4440E}">
      <dgm:prSet/>
      <dgm:spPr/>
      <dgm:t>
        <a:bodyPr/>
        <a:lstStyle/>
        <a:p>
          <a:r>
            <a:rPr lang="en-US"/>
            <a:t>Make sure to return all possible results, instead of the first possible result.</a:t>
          </a:r>
        </a:p>
      </dgm:t>
    </dgm:pt>
    <dgm:pt modelId="{709684DB-F31D-4362-8589-F8B6F444B70C}" type="parTrans" cxnId="{549C8719-4EB2-4F10-A74C-C5CE423FBEB4}">
      <dgm:prSet/>
      <dgm:spPr/>
    </dgm:pt>
    <dgm:pt modelId="{7291C751-844A-4F59-B865-8C4A86E04860}" type="sibTrans" cxnId="{549C8719-4EB2-4F10-A74C-C5CE423FBEB4}">
      <dgm:prSet/>
      <dgm:spPr/>
    </dgm:pt>
    <dgm:pt modelId="{9D9C6E65-8E22-4BF5-9EE9-06F11A85D62D}" type="pres">
      <dgm:prSet presAssocID="{01278C7C-8708-4788-A489-D70E8BA4F8E1}" presName="linearFlow" presStyleCnt="0">
        <dgm:presLayoutVars>
          <dgm:dir/>
          <dgm:animLvl val="lvl"/>
          <dgm:resizeHandles val="exact"/>
        </dgm:presLayoutVars>
      </dgm:prSet>
      <dgm:spPr/>
      <dgm:t>
        <a:bodyPr/>
        <a:lstStyle/>
        <a:p>
          <a:endParaRPr lang="en-US"/>
        </a:p>
      </dgm:t>
    </dgm:pt>
    <dgm:pt modelId="{F284A5AE-A54B-4DCC-8344-9CD9DB8C5A03}" type="pres">
      <dgm:prSet presAssocID="{3309E985-06A5-407E-9F7D-1E3DF54353B0}" presName="composite" presStyleCnt="0"/>
      <dgm:spPr/>
    </dgm:pt>
    <dgm:pt modelId="{4EF04D77-9C81-4A80-8A63-11DDC219B6D5}" type="pres">
      <dgm:prSet presAssocID="{3309E985-06A5-407E-9F7D-1E3DF54353B0}" presName="parentText" presStyleLbl="alignNode1" presStyleIdx="0" presStyleCnt="5">
        <dgm:presLayoutVars>
          <dgm:chMax val="1"/>
          <dgm:bulletEnabled val="1"/>
        </dgm:presLayoutVars>
      </dgm:prSet>
      <dgm:spPr/>
      <dgm:t>
        <a:bodyPr/>
        <a:lstStyle/>
        <a:p>
          <a:endParaRPr lang="en-US"/>
        </a:p>
      </dgm:t>
    </dgm:pt>
    <dgm:pt modelId="{C335934A-7DBC-4E7A-B3C3-961522DC172F}" type="pres">
      <dgm:prSet presAssocID="{3309E985-06A5-407E-9F7D-1E3DF54353B0}" presName="descendantText" presStyleLbl="alignAcc1" presStyleIdx="0" presStyleCnt="5">
        <dgm:presLayoutVars>
          <dgm:bulletEnabled val="1"/>
        </dgm:presLayoutVars>
      </dgm:prSet>
      <dgm:spPr/>
      <dgm:t>
        <a:bodyPr/>
        <a:lstStyle/>
        <a:p>
          <a:endParaRPr lang="en-US"/>
        </a:p>
      </dgm:t>
    </dgm:pt>
    <dgm:pt modelId="{EEC75BFD-05FF-4B28-A0D0-6854C6DB5E0F}" type="pres">
      <dgm:prSet presAssocID="{16FA2504-7922-4664-8165-309D02C0564E}" presName="sp" presStyleCnt="0"/>
      <dgm:spPr/>
    </dgm:pt>
    <dgm:pt modelId="{C2AE13A7-1C81-49FD-A66A-BF89AA3CCC9F}" type="pres">
      <dgm:prSet presAssocID="{61C57970-EB20-413A-9C84-A312B5921CC0}" presName="composite" presStyleCnt="0"/>
      <dgm:spPr/>
    </dgm:pt>
    <dgm:pt modelId="{E88669D4-A4E8-410B-9D9D-2D6D5FDC0559}" type="pres">
      <dgm:prSet presAssocID="{61C57970-EB20-413A-9C84-A312B5921CC0}" presName="parentText" presStyleLbl="alignNode1" presStyleIdx="1" presStyleCnt="5">
        <dgm:presLayoutVars>
          <dgm:chMax val="1"/>
          <dgm:bulletEnabled val="1"/>
        </dgm:presLayoutVars>
      </dgm:prSet>
      <dgm:spPr/>
      <dgm:t>
        <a:bodyPr/>
        <a:lstStyle/>
        <a:p>
          <a:endParaRPr lang="en-US"/>
        </a:p>
      </dgm:t>
    </dgm:pt>
    <dgm:pt modelId="{62DEEC9F-0BC4-4C6A-A9AE-035723B861C8}" type="pres">
      <dgm:prSet presAssocID="{61C57970-EB20-413A-9C84-A312B5921CC0}" presName="descendantText" presStyleLbl="alignAcc1" presStyleIdx="1" presStyleCnt="5">
        <dgm:presLayoutVars>
          <dgm:bulletEnabled val="1"/>
        </dgm:presLayoutVars>
      </dgm:prSet>
      <dgm:spPr/>
      <dgm:t>
        <a:bodyPr/>
        <a:lstStyle/>
        <a:p>
          <a:endParaRPr lang="en-US"/>
        </a:p>
      </dgm:t>
    </dgm:pt>
    <dgm:pt modelId="{D402EE58-500C-48CE-BBB2-16984757227D}" type="pres">
      <dgm:prSet presAssocID="{B30F69CF-45D9-4038-B969-013F74AC714A}" presName="sp" presStyleCnt="0"/>
      <dgm:spPr/>
    </dgm:pt>
    <dgm:pt modelId="{4599D19B-38EE-4AFB-A046-C566EBB10C9C}" type="pres">
      <dgm:prSet presAssocID="{AF12C27B-5FBC-4C54-89B5-3E9B236B7BBA}" presName="composite" presStyleCnt="0"/>
      <dgm:spPr/>
    </dgm:pt>
    <dgm:pt modelId="{1267CFB4-FD2F-43CF-874D-C54C72E43A5A}" type="pres">
      <dgm:prSet presAssocID="{AF12C27B-5FBC-4C54-89B5-3E9B236B7BBA}" presName="parentText" presStyleLbl="alignNode1" presStyleIdx="2" presStyleCnt="5">
        <dgm:presLayoutVars>
          <dgm:chMax val="1"/>
          <dgm:bulletEnabled val="1"/>
        </dgm:presLayoutVars>
      </dgm:prSet>
      <dgm:spPr/>
      <dgm:t>
        <a:bodyPr/>
        <a:lstStyle/>
        <a:p>
          <a:endParaRPr lang="en-US"/>
        </a:p>
      </dgm:t>
    </dgm:pt>
    <dgm:pt modelId="{41D0367B-3788-41BE-AE76-3C62038BC063}" type="pres">
      <dgm:prSet presAssocID="{AF12C27B-5FBC-4C54-89B5-3E9B236B7BBA}" presName="descendantText" presStyleLbl="alignAcc1" presStyleIdx="2" presStyleCnt="5">
        <dgm:presLayoutVars>
          <dgm:bulletEnabled val="1"/>
        </dgm:presLayoutVars>
      </dgm:prSet>
      <dgm:spPr/>
      <dgm:t>
        <a:bodyPr/>
        <a:lstStyle/>
        <a:p>
          <a:endParaRPr lang="en-US"/>
        </a:p>
      </dgm:t>
    </dgm:pt>
    <dgm:pt modelId="{C603A770-171C-47D8-A81F-1FDE5F1DA830}" type="pres">
      <dgm:prSet presAssocID="{9B2CC22D-7CAF-4339-AF7E-B5BE93515D7A}" presName="sp" presStyleCnt="0"/>
      <dgm:spPr/>
    </dgm:pt>
    <dgm:pt modelId="{EB2D0FC7-F2A7-4E3A-8143-7F5E23F26452}" type="pres">
      <dgm:prSet presAssocID="{553CDEBD-8C4E-4E68-AC9A-8D9EE58DAA2D}" presName="composite" presStyleCnt="0"/>
      <dgm:spPr/>
    </dgm:pt>
    <dgm:pt modelId="{91D66A6C-7495-44B7-A01D-7E9038037739}" type="pres">
      <dgm:prSet presAssocID="{553CDEBD-8C4E-4E68-AC9A-8D9EE58DAA2D}" presName="parentText" presStyleLbl="alignNode1" presStyleIdx="3" presStyleCnt="5">
        <dgm:presLayoutVars>
          <dgm:chMax val="1"/>
          <dgm:bulletEnabled val="1"/>
        </dgm:presLayoutVars>
      </dgm:prSet>
      <dgm:spPr/>
      <dgm:t>
        <a:bodyPr/>
        <a:lstStyle/>
        <a:p>
          <a:endParaRPr lang="en-US"/>
        </a:p>
      </dgm:t>
    </dgm:pt>
    <dgm:pt modelId="{E5C51CEF-1029-4E4D-A0D1-A7305F3AE881}" type="pres">
      <dgm:prSet presAssocID="{553CDEBD-8C4E-4E68-AC9A-8D9EE58DAA2D}" presName="descendantText" presStyleLbl="alignAcc1" presStyleIdx="3" presStyleCnt="5">
        <dgm:presLayoutVars>
          <dgm:bulletEnabled val="1"/>
        </dgm:presLayoutVars>
      </dgm:prSet>
      <dgm:spPr/>
      <dgm:t>
        <a:bodyPr/>
        <a:lstStyle/>
        <a:p>
          <a:endParaRPr lang="en-US"/>
        </a:p>
      </dgm:t>
    </dgm:pt>
    <dgm:pt modelId="{1BD8767A-EBB2-494D-9F17-5AD87915A691}" type="pres">
      <dgm:prSet presAssocID="{3A32F221-207E-4428-B0E3-B455B4750D93}" presName="sp" presStyleCnt="0"/>
      <dgm:spPr/>
    </dgm:pt>
    <dgm:pt modelId="{BB350522-43ED-413B-8BD7-772E72516423}" type="pres">
      <dgm:prSet presAssocID="{3B58C465-CB8F-464B-92CD-4B4D8F75D821}" presName="composite" presStyleCnt="0"/>
      <dgm:spPr/>
    </dgm:pt>
    <dgm:pt modelId="{AC8291CF-AA4F-4F34-B418-EB930E8D3A98}" type="pres">
      <dgm:prSet presAssocID="{3B58C465-CB8F-464B-92CD-4B4D8F75D821}" presName="parentText" presStyleLbl="alignNode1" presStyleIdx="4" presStyleCnt="5">
        <dgm:presLayoutVars>
          <dgm:chMax val="1"/>
          <dgm:bulletEnabled val="1"/>
        </dgm:presLayoutVars>
      </dgm:prSet>
      <dgm:spPr/>
      <dgm:t>
        <a:bodyPr/>
        <a:lstStyle/>
        <a:p>
          <a:endParaRPr lang="en-US"/>
        </a:p>
      </dgm:t>
    </dgm:pt>
    <dgm:pt modelId="{8779A792-95CF-484E-A0AC-4020D9DEAD87}" type="pres">
      <dgm:prSet presAssocID="{3B58C465-CB8F-464B-92CD-4B4D8F75D821}" presName="descendantText" presStyleLbl="alignAcc1" presStyleIdx="4" presStyleCnt="5">
        <dgm:presLayoutVars>
          <dgm:bulletEnabled val="1"/>
        </dgm:presLayoutVars>
      </dgm:prSet>
      <dgm:spPr/>
      <dgm:t>
        <a:bodyPr/>
        <a:lstStyle/>
        <a:p>
          <a:endParaRPr lang="en-US"/>
        </a:p>
      </dgm:t>
    </dgm:pt>
  </dgm:ptLst>
  <dgm:cxnLst>
    <dgm:cxn modelId="{734208F5-7F4A-4B82-91A5-30A19CF86724}" type="presOf" srcId="{654ABB33-60F7-4CA2-9866-4A16481FEF1E}" destId="{62DEEC9F-0BC4-4C6A-A9AE-035723B861C8}" srcOrd="0" destOrd="1" presId="urn:microsoft.com/office/officeart/2005/8/layout/chevron2"/>
    <dgm:cxn modelId="{A8B7540D-A982-4799-9813-C82994868DB3}" srcId="{AF12C27B-5FBC-4C54-89B5-3E9B236B7BBA}" destId="{3933FB0C-72FD-4F8E-8FE4-001AD1F4AECB}" srcOrd="2" destOrd="0" parTransId="{BAA1730D-7964-4883-8909-81AEBF25F4FD}" sibTransId="{981445CB-9CF3-4051-9243-1E5972AF4AAB}"/>
    <dgm:cxn modelId="{F47EC2CD-41E5-4C28-B002-1B80782367D9}" type="presOf" srcId="{3B58C465-CB8F-464B-92CD-4B4D8F75D821}" destId="{AC8291CF-AA4F-4F34-B418-EB930E8D3A98}" srcOrd="0" destOrd="0" presId="urn:microsoft.com/office/officeart/2005/8/layout/chevron2"/>
    <dgm:cxn modelId="{E6B1064B-5C8C-47E0-98FA-4D66D5C23762}" type="presOf" srcId="{61BC6134-1639-4ED1-972D-C170D1D4440E}" destId="{E5C51CEF-1029-4E4D-A0D1-A7305F3AE881}" srcOrd="0" destOrd="0" presId="urn:microsoft.com/office/officeart/2005/8/layout/chevron2"/>
    <dgm:cxn modelId="{D9F0C01C-C4F5-494A-BE05-2CED839D5AA7}" type="presOf" srcId="{61C57970-EB20-413A-9C84-A312B5921CC0}" destId="{E88669D4-A4E8-410B-9D9D-2D6D5FDC0559}" srcOrd="0" destOrd="0" presId="urn:microsoft.com/office/officeart/2005/8/layout/chevron2"/>
    <dgm:cxn modelId="{CF63A6EB-8F28-4A4D-BC00-7DB173ED076C}" srcId="{3309E985-06A5-407E-9F7D-1E3DF54353B0}" destId="{92B14B58-D6FE-4932-94BF-EC87B335436D}" srcOrd="0" destOrd="0" parTransId="{FBC42834-E99F-4E57-A2EA-8423C8CF0513}" sibTransId="{2D31CEF4-02D8-4373-8E59-871E6031D2C8}"/>
    <dgm:cxn modelId="{8DEE447C-8860-4E74-8D2A-56E5A3A7A062}" srcId="{3B58C465-CB8F-464B-92CD-4B4D8F75D821}" destId="{8D05D58B-3338-4AD5-AD09-47906CC33236}" srcOrd="0" destOrd="0" parTransId="{B7C09357-32CB-46A3-8E81-563CF65EB68B}" sibTransId="{BA25C9BE-A9C8-4DBB-AA0B-97015B601F85}"/>
    <dgm:cxn modelId="{8CE8A3EB-F105-4991-9D58-0E3962BC06CA}" type="presOf" srcId="{3933FB0C-72FD-4F8E-8FE4-001AD1F4AECB}" destId="{41D0367B-3788-41BE-AE76-3C62038BC063}" srcOrd="0" destOrd="2" presId="urn:microsoft.com/office/officeart/2005/8/layout/chevron2"/>
    <dgm:cxn modelId="{FB70F85B-6FE2-4451-9079-3CA001B42C9E}" srcId="{01278C7C-8708-4788-A489-D70E8BA4F8E1}" destId="{3309E985-06A5-407E-9F7D-1E3DF54353B0}" srcOrd="0" destOrd="0" parTransId="{42B3725B-3223-4918-AADD-18F9AB190955}" sibTransId="{16FA2504-7922-4664-8165-309D02C0564E}"/>
    <dgm:cxn modelId="{FAD5CAC1-E8E4-42F0-80F3-F98404621255}" type="presOf" srcId="{01278C7C-8708-4788-A489-D70E8BA4F8E1}" destId="{9D9C6E65-8E22-4BF5-9EE9-06F11A85D62D}" srcOrd="0" destOrd="0" presId="urn:microsoft.com/office/officeart/2005/8/layout/chevron2"/>
    <dgm:cxn modelId="{01E3EB29-E49C-41A9-AD75-B0798DD93CBD}" type="presOf" srcId="{AF12C27B-5FBC-4C54-89B5-3E9B236B7BBA}" destId="{1267CFB4-FD2F-43CF-874D-C54C72E43A5A}" srcOrd="0" destOrd="0" presId="urn:microsoft.com/office/officeart/2005/8/layout/chevron2"/>
    <dgm:cxn modelId="{549C8719-4EB2-4F10-A74C-C5CE423FBEB4}" srcId="{553CDEBD-8C4E-4E68-AC9A-8D9EE58DAA2D}" destId="{61BC6134-1639-4ED1-972D-C170D1D4440E}" srcOrd="0" destOrd="0" parTransId="{709684DB-F31D-4362-8589-F8B6F444B70C}" sibTransId="{7291C751-844A-4F59-B865-8C4A86E04860}"/>
    <dgm:cxn modelId="{1FDD390B-819B-40D6-AA3B-4D0EBE0F1CC0}" srcId="{01278C7C-8708-4788-A489-D70E8BA4F8E1}" destId="{553CDEBD-8C4E-4E68-AC9A-8D9EE58DAA2D}" srcOrd="3" destOrd="0" parTransId="{E1DD0233-1E57-4C2B-A6BF-E34BB43DAAFC}" sibTransId="{3A32F221-207E-4428-B0E3-B455B4750D93}"/>
    <dgm:cxn modelId="{ECCC0C34-0726-4A79-9452-85433D8A6E64}" srcId="{01278C7C-8708-4788-A489-D70E8BA4F8E1}" destId="{61C57970-EB20-413A-9C84-A312B5921CC0}" srcOrd="1" destOrd="0" parTransId="{AB4958A0-D597-43EB-B7E7-1C9789B2DB46}" sibTransId="{B30F69CF-45D9-4038-B969-013F74AC714A}"/>
    <dgm:cxn modelId="{9662CFAA-9891-4B59-B66D-2F4AB04531FD}" srcId="{01278C7C-8708-4788-A489-D70E8BA4F8E1}" destId="{AF12C27B-5FBC-4C54-89B5-3E9B236B7BBA}" srcOrd="2" destOrd="0" parTransId="{C6DCB1D3-13A0-4E80-A920-36233A2A6F82}" sibTransId="{9B2CC22D-7CAF-4339-AF7E-B5BE93515D7A}"/>
    <dgm:cxn modelId="{952238F2-53B4-4E21-AFFC-12C3ECC1E75A}" type="presOf" srcId="{3309E985-06A5-407E-9F7D-1E3DF54353B0}" destId="{4EF04D77-9C81-4A80-8A63-11DDC219B6D5}" srcOrd="0" destOrd="0" presId="urn:microsoft.com/office/officeart/2005/8/layout/chevron2"/>
    <dgm:cxn modelId="{5EC01D4D-E0F2-4DA3-BB41-38BAA7272930}" type="presOf" srcId="{92B14B58-D6FE-4932-94BF-EC87B335436D}" destId="{C335934A-7DBC-4E7A-B3C3-961522DC172F}" srcOrd="0" destOrd="0" presId="urn:microsoft.com/office/officeart/2005/8/layout/chevron2"/>
    <dgm:cxn modelId="{12C6E1E9-C4DE-4D56-B20A-03700AE3622C}" type="presOf" srcId="{8D05D58B-3338-4AD5-AD09-47906CC33236}" destId="{8779A792-95CF-484E-A0AC-4020D9DEAD87}" srcOrd="0" destOrd="0" presId="urn:microsoft.com/office/officeart/2005/8/layout/chevron2"/>
    <dgm:cxn modelId="{9C2767A0-AA27-4BED-960A-A3905B8411BF}" srcId="{AF12C27B-5FBC-4C54-89B5-3E9B236B7BBA}" destId="{62586B3E-6D52-4365-A7AA-EB0E8DDE2058}" srcOrd="1" destOrd="0" parTransId="{2437B2FD-187B-469B-BD21-6088D2693D07}" sibTransId="{01FCEEC4-B21B-4D4B-8E38-65A849F8DE2C}"/>
    <dgm:cxn modelId="{F7973569-7050-45AB-8D12-D250747DD046}" srcId="{01278C7C-8708-4788-A489-D70E8BA4F8E1}" destId="{3B58C465-CB8F-464B-92CD-4B4D8F75D821}" srcOrd="4" destOrd="0" parTransId="{6ADDCFC8-88E4-4E73-9F94-FBD4AEB1AA6C}" sibTransId="{2D3AF240-6790-4327-B66A-B433B65940D6}"/>
    <dgm:cxn modelId="{51392917-AC06-463E-95F6-FE88056DEF22}" type="presOf" srcId="{553CDEBD-8C4E-4E68-AC9A-8D9EE58DAA2D}" destId="{91D66A6C-7495-44B7-A01D-7E9038037739}" srcOrd="0" destOrd="0" presId="urn:microsoft.com/office/officeart/2005/8/layout/chevron2"/>
    <dgm:cxn modelId="{A2A573C6-8FAC-4CBC-AD75-20241C933FB5}" srcId="{61C57970-EB20-413A-9C84-A312B5921CC0}" destId="{654ABB33-60F7-4CA2-9866-4A16481FEF1E}" srcOrd="1" destOrd="0" parTransId="{1C98B46A-A5B3-48D0-8448-6A9B44064485}" sibTransId="{2214FA4A-1673-4990-8964-13319626270B}"/>
    <dgm:cxn modelId="{37D23D8F-A8E5-4B0C-9BA6-EDAC28CC36AD}" srcId="{61C57970-EB20-413A-9C84-A312B5921CC0}" destId="{19FFACF1-1D5A-4131-BE3C-48D8929E5298}" srcOrd="0" destOrd="0" parTransId="{827B640E-CA2C-4EC3-8DC8-236CA60508BA}" sibTransId="{6A557F55-D66E-4592-9FEF-39407FC264C5}"/>
    <dgm:cxn modelId="{0FC442EE-6310-4BDF-8D16-C5940E878704}" type="presOf" srcId="{19FFACF1-1D5A-4131-BE3C-48D8929E5298}" destId="{62DEEC9F-0BC4-4C6A-A9AE-035723B861C8}" srcOrd="0" destOrd="0" presId="urn:microsoft.com/office/officeart/2005/8/layout/chevron2"/>
    <dgm:cxn modelId="{9832CD68-50A5-4266-BC32-BEEE20BA210A}" type="presOf" srcId="{62586B3E-6D52-4365-A7AA-EB0E8DDE2058}" destId="{41D0367B-3788-41BE-AE76-3C62038BC063}" srcOrd="0" destOrd="1" presId="urn:microsoft.com/office/officeart/2005/8/layout/chevron2"/>
    <dgm:cxn modelId="{EA79EEF8-784D-4FB3-AD1F-88C50C10955A}" srcId="{AF12C27B-5FBC-4C54-89B5-3E9B236B7BBA}" destId="{174029F5-264E-43F7-9B96-E98228564F74}" srcOrd="0" destOrd="0" parTransId="{3B2F9DCC-50D2-49E0-AF02-121411D5C81B}" sibTransId="{04AC12B8-791A-4C0F-9571-07420709DCD3}"/>
    <dgm:cxn modelId="{CFE64751-D6AB-4276-BEE4-8A3056AB8952}" type="presOf" srcId="{174029F5-264E-43F7-9B96-E98228564F74}" destId="{41D0367B-3788-41BE-AE76-3C62038BC063}" srcOrd="0" destOrd="0" presId="urn:microsoft.com/office/officeart/2005/8/layout/chevron2"/>
    <dgm:cxn modelId="{E60BAA52-AC89-48F1-A434-EFA6202189A3}" type="presParOf" srcId="{9D9C6E65-8E22-4BF5-9EE9-06F11A85D62D}" destId="{F284A5AE-A54B-4DCC-8344-9CD9DB8C5A03}" srcOrd="0" destOrd="0" presId="urn:microsoft.com/office/officeart/2005/8/layout/chevron2"/>
    <dgm:cxn modelId="{389CD67E-1CBF-47A5-8288-BBA9BECB8283}" type="presParOf" srcId="{F284A5AE-A54B-4DCC-8344-9CD9DB8C5A03}" destId="{4EF04D77-9C81-4A80-8A63-11DDC219B6D5}" srcOrd="0" destOrd="0" presId="urn:microsoft.com/office/officeart/2005/8/layout/chevron2"/>
    <dgm:cxn modelId="{94AC3CA3-93FC-4A98-8AA8-0B67065741EB}" type="presParOf" srcId="{F284A5AE-A54B-4DCC-8344-9CD9DB8C5A03}" destId="{C335934A-7DBC-4E7A-B3C3-961522DC172F}" srcOrd="1" destOrd="0" presId="urn:microsoft.com/office/officeart/2005/8/layout/chevron2"/>
    <dgm:cxn modelId="{D0166138-F742-41FD-9B0C-A99781311E60}" type="presParOf" srcId="{9D9C6E65-8E22-4BF5-9EE9-06F11A85D62D}" destId="{EEC75BFD-05FF-4B28-A0D0-6854C6DB5E0F}" srcOrd="1" destOrd="0" presId="urn:microsoft.com/office/officeart/2005/8/layout/chevron2"/>
    <dgm:cxn modelId="{73902BA9-3853-49EB-86EB-9B60A153FAB5}" type="presParOf" srcId="{9D9C6E65-8E22-4BF5-9EE9-06F11A85D62D}" destId="{C2AE13A7-1C81-49FD-A66A-BF89AA3CCC9F}" srcOrd="2" destOrd="0" presId="urn:microsoft.com/office/officeart/2005/8/layout/chevron2"/>
    <dgm:cxn modelId="{DB86C0D0-4D7F-447F-8C1D-A02659414D60}" type="presParOf" srcId="{C2AE13A7-1C81-49FD-A66A-BF89AA3CCC9F}" destId="{E88669D4-A4E8-410B-9D9D-2D6D5FDC0559}" srcOrd="0" destOrd="0" presId="urn:microsoft.com/office/officeart/2005/8/layout/chevron2"/>
    <dgm:cxn modelId="{6739BCCE-C1ED-406D-98E9-E17267820849}" type="presParOf" srcId="{C2AE13A7-1C81-49FD-A66A-BF89AA3CCC9F}" destId="{62DEEC9F-0BC4-4C6A-A9AE-035723B861C8}" srcOrd="1" destOrd="0" presId="urn:microsoft.com/office/officeart/2005/8/layout/chevron2"/>
    <dgm:cxn modelId="{ABA48B21-C65E-4CC6-956D-0902B34769CC}" type="presParOf" srcId="{9D9C6E65-8E22-4BF5-9EE9-06F11A85D62D}" destId="{D402EE58-500C-48CE-BBB2-16984757227D}" srcOrd="3" destOrd="0" presId="urn:microsoft.com/office/officeart/2005/8/layout/chevron2"/>
    <dgm:cxn modelId="{72F05ED0-980A-438A-BB82-58FF778F51D8}" type="presParOf" srcId="{9D9C6E65-8E22-4BF5-9EE9-06F11A85D62D}" destId="{4599D19B-38EE-4AFB-A046-C566EBB10C9C}" srcOrd="4" destOrd="0" presId="urn:microsoft.com/office/officeart/2005/8/layout/chevron2"/>
    <dgm:cxn modelId="{DC7E7016-A44C-44AC-8B4B-160A27363BEE}" type="presParOf" srcId="{4599D19B-38EE-4AFB-A046-C566EBB10C9C}" destId="{1267CFB4-FD2F-43CF-874D-C54C72E43A5A}" srcOrd="0" destOrd="0" presId="urn:microsoft.com/office/officeart/2005/8/layout/chevron2"/>
    <dgm:cxn modelId="{7764B39D-8694-4C38-B5D8-A66AC891CFB9}" type="presParOf" srcId="{4599D19B-38EE-4AFB-A046-C566EBB10C9C}" destId="{41D0367B-3788-41BE-AE76-3C62038BC063}" srcOrd="1" destOrd="0" presId="urn:microsoft.com/office/officeart/2005/8/layout/chevron2"/>
    <dgm:cxn modelId="{3357AE7D-6166-4FC2-A7CD-E3083C4044E7}" type="presParOf" srcId="{9D9C6E65-8E22-4BF5-9EE9-06F11A85D62D}" destId="{C603A770-171C-47D8-A81F-1FDE5F1DA830}" srcOrd="5" destOrd="0" presId="urn:microsoft.com/office/officeart/2005/8/layout/chevron2"/>
    <dgm:cxn modelId="{D6366029-847F-4A42-BD05-A361DECCD39E}" type="presParOf" srcId="{9D9C6E65-8E22-4BF5-9EE9-06F11A85D62D}" destId="{EB2D0FC7-F2A7-4E3A-8143-7F5E23F26452}" srcOrd="6" destOrd="0" presId="urn:microsoft.com/office/officeart/2005/8/layout/chevron2"/>
    <dgm:cxn modelId="{402CDC97-83EF-4E5E-BB33-74B9B9DFA625}" type="presParOf" srcId="{EB2D0FC7-F2A7-4E3A-8143-7F5E23F26452}" destId="{91D66A6C-7495-44B7-A01D-7E9038037739}" srcOrd="0" destOrd="0" presId="urn:microsoft.com/office/officeart/2005/8/layout/chevron2"/>
    <dgm:cxn modelId="{78F91C73-A341-4AFE-B54B-B5EE88406874}" type="presParOf" srcId="{EB2D0FC7-F2A7-4E3A-8143-7F5E23F26452}" destId="{E5C51CEF-1029-4E4D-A0D1-A7305F3AE881}" srcOrd="1" destOrd="0" presId="urn:microsoft.com/office/officeart/2005/8/layout/chevron2"/>
    <dgm:cxn modelId="{5E579196-67DB-44D7-A513-C5FF83863DAC}" type="presParOf" srcId="{9D9C6E65-8E22-4BF5-9EE9-06F11A85D62D}" destId="{1BD8767A-EBB2-494D-9F17-5AD87915A691}" srcOrd="7" destOrd="0" presId="urn:microsoft.com/office/officeart/2005/8/layout/chevron2"/>
    <dgm:cxn modelId="{DE492ABC-B0DB-4B56-94BD-F049E4AEF5B1}" type="presParOf" srcId="{9D9C6E65-8E22-4BF5-9EE9-06F11A85D62D}" destId="{BB350522-43ED-413B-8BD7-772E72516423}" srcOrd="8" destOrd="0" presId="urn:microsoft.com/office/officeart/2005/8/layout/chevron2"/>
    <dgm:cxn modelId="{14AB7BD0-1698-4988-B2B7-FFBF005F5D93}" type="presParOf" srcId="{BB350522-43ED-413B-8BD7-772E72516423}" destId="{AC8291CF-AA4F-4F34-B418-EB930E8D3A98}" srcOrd="0" destOrd="0" presId="urn:microsoft.com/office/officeart/2005/8/layout/chevron2"/>
    <dgm:cxn modelId="{3D9C4187-2832-4CD8-ADD7-7A73FEBC5D63}" type="presParOf" srcId="{BB350522-43ED-413B-8BD7-772E72516423}" destId="{8779A792-95CF-484E-A0AC-4020D9DEAD87}"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1278C7C-8708-4788-A489-D70E8BA4F8E1}"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3309E985-06A5-407E-9F7D-1E3DF54353B0}">
      <dgm:prSet phldrT="[Text]" custT="1"/>
      <dgm:spPr/>
      <dgm:t>
        <a:bodyPr/>
        <a:lstStyle/>
        <a:p>
          <a:r>
            <a:rPr lang="en-US" sz="1200"/>
            <a:t>Create CALLING method</a:t>
          </a:r>
        </a:p>
      </dgm:t>
    </dgm:pt>
    <dgm:pt modelId="{42B3725B-3223-4918-AADD-18F9AB190955}" type="parTrans" cxnId="{FB70F85B-6FE2-4451-9079-3CA001B42C9E}">
      <dgm:prSet/>
      <dgm:spPr/>
      <dgm:t>
        <a:bodyPr/>
        <a:lstStyle/>
        <a:p>
          <a:endParaRPr lang="en-US"/>
        </a:p>
      </dgm:t>
    </dgm:pt>
    <dgm:pt modelId="{16FA2504-7922-4664-8165-309D02C0564E}" type="sibTrans" cxnId="{FB70F85B-6FE2-4451-9079-3CA001B42C9E}">
      <dgm:prSet/>
      <dgm:spPr/>
      <dgm:t>
        <a:bodyPr/>
        <a:lstStyle/>
        <a:p>
          <a:endParaRPr lang="en-US"/>
        </a:p>
      </dgm:t>
    </dgm:pt>
    <dgm:pt modelId="{AF12C27B-5FBC-4C54-89B5-3E9B236B7BBA}">
      <dgm:prSet phldrT="[Text]" custT="1"/>
      <dgm:spPr/>
      <dgm:t>
        <a:bodyPr/>
        <a:lstStyle/>
        <a:p>
          <a:r>
            <a:rPr lang="en-US" sz="1200"/>
            <a:t>Create RECURSIVE method</a:t>
          </a:r>
        </a:p>
      </dgm:t>
    </dgm:pt>
    <dgm:pt modelId="{C6DCB1D3-13A0-4E80-A920-36233A2A6F82}" type="parTrans" cxnId="{9662CFAA-9891-4B59-B66D-2F4AB04531FD}">
      <dgm:prSet/>
      <dgm:spPr/>
      <dgm:t>
        <a:bodyPr/>
        <a:lstStyle/>
        <a:p>
          <a:endParaRPr lang="en-US"/>
        </a:p>
      </dgm:t>
    </dgm:pt>
    <dgm:pt modelId="{9B2CC22D-7CAF-4339-AF7E-B5BE93515D7A}" type="sibTrans" cxnId="{9662CFAA-9891-4B59-B66D-2F4AB04531FD}">
      <dgm:prSet/>
      <dgm:spPr/>
      <dgm:t>
        <a:bodyPr/>
        <a:lstStyle/>
        <a:p>
          <a:endParaRPr lang="en-US"/>
        </a:p>
      </dgm:t>
    </dgm:pt>
    <dgm:pt modelId="{AFEA768C-B284-4CAE-8F2A-542E732CB99D}">
      <dgm:prSet phldrT="[Text]" custT="1"/>
      <dgm:spPr/>
      <dgm:t>
        <a:bodyPr/>
        <a:lstStyle/>
        <a:p>
          <a:r>
            <a:rPr lang="en-US" sz="1300"/>
            <a:t>Create BASE conditions</a:t>
          </a:r>
        </a:p>
      </dgm:t>
    </dgm:pt>
    <dgm:pt modelId="{58755B1D-7F99-43EF-8A6E-2E00E88F0398}" type="parTrans" cxnId="{1B203FA6-C72C-4DA3-9DFC-DAD38519A618}">
      <dgm:prSet/>
      <dgm:spPr/>
      <dgm:t>
        <a:bodyPr/>
        <a:lstStyle/>
        <a:p>
          <a:endParaRPr lang="en-US"/>
        </a:p>
      </dgm:t>
    </dgm:pt>
    <dgm:pt modelId="{16AE39D2-8EC3-4895-8C64-B188194F9991}" type="sibTrans" cxnId="{1B203FA6-C72C-4DA3-9DFC-DAD38519A618}">
      <dgm:prSet/>
      <dgm:spPr/>
      <dgm:t>
        <a:bodyPr/>
        <a:lstStyle/>
        <a:p>
          <a:endParaRPr lang="en-US"/>
        </a:p>
      </dgm:t>
    </dgm:pt>
    <dgm:pt modelId="{7B986403-8231-4357-971C-E3610F120764}">
      <dgm:prSet phldrT="[Text]" custT="1"/>
      <dgm:spPr/>
      <dgm:t>
        <a:bodyPr/>
        <a:lstStyle/>
        <a:p>
          <a:r>
            <a:rPr lang="en-US" sz="1200"/>
            <a:t>Create a method that takes the input array and returns the output value. Let’s call it CALLING method</a:t>
          </a:r>
        </a:p>
      </dgm:t>
    </dgm:pt>
    <dgm:pt modelId="{E664946A-9EA6-4B8D-B327-A68F6412EC25}" type="parTrans" cxnId="{563B77B8-30AD-4348-93CD-BC07CB1B2254}">
      <dgm:prSet/>
      <dgm:spPr/>
      <dgm:t>
        <a:bodyPr/>
        <a:lstStyle/>
        <a:p>
          <a:endParaRPr lang="en-US"/>
        </a:p>
      </dgm:t>
    </dgm:pt>
    <dgm:pt modelId="{96A6A1B8-1226-4158-A884-354FF377D76E}" type="sibTrans" cxnId="{563B77B8-30AD-4348-93CD-BC07CB1B2254}">
      <dgm:prSet/>
      <dgm:spPr/>
      <dgm:t>
        <a:bodyPr/>
        <a:lstStyle/>
        <a:p>
          <a:endParaRPr lang="en-US"/>
        </a:p>
      </dgm:t>
    </dgm:pt>
    <dgm:pt modelId="{2F3BF2DD-5D55-4C0B-BCC9-C7D46E46695B}">
      <dgm:prSet phldrT="[Text]" custT="1"/>
      <dgm:spPr/>
      <dgm:t>
        <a:bodyPr/>
        <a:lstStyle/>
        <a:p>
          <a:r>
            <a:rPr lang="en-US" sz="1300"/>
            <a:t>Create PROCESSING code and RECURSIVE CALLS</a:t>
          </a:r>
        </a:p>
      </dgm:t>
    </dgm:pt>
    <dgm:pt modelId="{BDADBF10-0838-44DB-A6B0-8174530A2BF8}" type="parTrans" cxnId="{B0A1097D-9B0A-449B-B7DF-FB14C5DFD52C}">
      <dgm:prSet/>
      <dgm:spPr/>
      <dgm:t>
        <a:bodyPr/>
        <a:lstStyle/>
        <a:p>
          <a:endParaRPr lang="en-US"/>
        </a:p>
      </dgm:t>
    </dgm:pt>
    <dgm:pt modelId="{A08524ED-F8DA-4BD8-B151-715CCE68F2B7}" type="sibTrans" cxnId="{B0A1097D-9B0A-449B-B7DF-FB14C5DFD52C}">
      <dgm:prSet/>
      <dgm:spPr/>
      <dgm:t>
        <a:bodyPr/>
        <a:lstStyle/>
        <a:p>
          <a:endParaRPr lang="en-US"/>
        </a:p>
      </dgm:t>
    </dgm:pt>
    <dgm:pt modelId="{D62B250F-8360-48E3-8AC5-4E06563CB9A0}">
      <dgm:prSet phldrT="[Text]" custT="1"/>
      <dgm:spPr/>
      <dgm:t>
        <a:bodyPr/>
        <a:lstStyle/>
        <a:p>
          <a:r>
            <a:rPr lang="en-US" sz="1300"/>
            <a:t>Consider including the first element, calculate it now through recursive call</a:t>
          </a:r>
        </a:p>
      </dgm:t>
    </dgm:pt>
    <dgm:pt modelId="{D36AEAA3-E26D-41B5-9D38-FD5C4A549328}" type="parTrans" cxnId="{C4F8FD9F-AD75-42C0-BAFC-8132EED0C7E9}">
      <dgm:prSet/>
      <dgm:spPr/>
      <dgm:t>
        <a:bodyPr/>
        <a:lstStyle/>
        <a:p>
          <a:endParaRPr lang="en-US"/>
        </a:p>
      </dgm:t>
    </dgm:pt>
    <dgm:pt modelId="{7D9F57FB-1D60-480F-A978-56B6C29BE7BA}" type="sibTrans" cxnId="{C4F8FD9F-AD75-42C0-BAFC-8132EED0C7E9}">
      <dgm:prSet/>
      <dgm:spPr/>
      <dgm:t>
        <a:bodyPr/>
        <a:lstStyle/>
        <a:p>
          <a:endParaRPr lang="en-US"/>
        </a:p>
      </dgm:t>
    </dgm:pt>
    <dgm:pt modelId="{F96B82ED-8388-4713-B0E3-5EB7B064B643}">
      <dgm:prSet phldrT="[Text]" custT="1"/>
      <dgm:spPr/>
      <dgm:t>
        <a:bodyPr/>
        <a:lstStyle/>
        <a:p>
          <a:r>
            <a:rPr lang="en-US" sz="1300"/>
            <a:t>Consider excluding the first element, calculate now through recursive call</a:t>
          </a:r>
        </a:p>
      </dgm:t>
    </dgm:pt>
    <dgm:pt modelId="{7666E7AE-259B-4B58-92D3-4A94FE4B125C}" type="parTrans" cxnId="{C4D753E7-7BF9-41DB-8ED3-91727BA84D59}">
      <dgm:prSet/>
      <dgm:spPr/>
      <dgm:t>
        <a:bodyPr/>
        <a:lstStyle/>
        <a:p>
          <a:endParaRPr lang="en-US"/>
        </a:p>
      </dgm:t>
    </dgm:pt>
    <dgm:pt modelId="{E9D5E6B9-9215-442B-8691-4ED6495E2DFA}" type="sibTrans" cxnId="{C4D753E7-7BF9-41DB-8ED3-91727BA84D59}">
      <dgm:prSet/>
      <dgm:spPr/>
      <dgm:t>
        <a:bodyPr/>
        <a:lstStyle/>
        <a:p>
          <a:endParaRPr lang="en-US"/>
        </a:p>
      </dgm:t>
    </dgm:pt>
    <dgm:pt modelId="{A23AA7CD-8382-4849-8BE6-4DD517938503}">
      <dgm:prSet phldrT="[Text]" custT="1"/>
      <dgm:spPr/>
      <dgm:t>
        <a:bodyPr/>
        <a:lstStyle/>
        <a:p>
          <a:r>
            <a:rPr lang="en-US" sz="1300"/>
            <a:t>Max of the above two values is the result for this subarray</a:t>
          </a:r>
        </a:p>
      </dgm:t>
    </dgm:pt>
    <dgm:pt modelId="{6C3BD6B1-69CC-4CAB-B81D-CB22D724EA57}" type="parTrans" cxnId="{F9216A2B-C89D-4C61-8ADB-DCD24FA9DCBC}">
      <dgm:prSet/>
      <dgm:spPr/>
      <dgm:t>
        <a:bodyPr/>
        <a:lstStyle/>
        <a:p>
          <a:endParaRPr lang="en-US"/>
        </a:p>
      </dgm:t>
    </dgm:pt>
    <dgm:pt modelId="{3450031E-917F-4634-B615-B54161266C23}" type="sibTrans" cxnId="{F9216A2B-C89D-4C61-8ADB-DCD24FA9DCBC}">
      <dgm:prSet/>
      <dgm:spPr/>
      <dgm:t>
        <a:bodyPr/>
        <a:lstStyle/>
        <a:p>
          <a:endParaRPr lang="en-US"/>
        </a:p>
      </dgm:t>
    </dgm:pt>
    <dgm:pt modelId="{53841D01-D050-4AE3-AC98-F82DEA1CC013}">
      <dgm:prSet custT="1"/>
      <dgm:spPr/>
      <dgm:t>
        <a:bodyPr/>
        <a:lstStyle/>
        <a:p>
          <a:r>
            <a:rPr lang="en-US" sz="1200"/>
            <a:t>Input validation</a:t>
          </a:r>
        </a:p>
      </dgm:t>
    </dgm:pt>
    <dgm:pt modelId="{F7899D5F-47C0-4EAF-B216-793FF2784C6D}" type="parTrans" cxnId="{09D57546-CCCB-4E1A-B4B6-23685F0E9A01}">
      <dgm:prSet/>
      <dgm:spPr/>
      <dgm:t>
        <a:bodyPr/>
        <a:lstStyle/>
        <a:p>
          <a:endParaRPr lang="en-US"/>
        </a:p>
      </dgm:t>
    </dgm:pt>
    <dgm:pt modelId="{3C2637DF-F347-420A-BF50-ED07D59BE017}" type="sibTrans" cxnId="{09D57546-CCCB-4E1A-B4B6-23685F0E9A01}">
      <dgm:prSet/>
      <dgm:spPr/>
      <dgm:t>
        <a:bodyPr/>
        <a:lstStyle/>
        <a:p>
          <a:endParaRPr lang="en-US"/>
        </a:p>
      </dgm:t>
    </dgm:pt>
    <dgm:pt modelId="{ADE25165-9FFC-4371-88C1-4AC0E3BF5642}">
      <dgm:prSet custT="1"/>
      <dgm:spPr/>
      <dgm:t>
        <a:bodyPr/>
        <a:lstStyle/>
        <a:p>
          <a:r>
            <a:rPr lang="en-US" sz="1200"/>
            <a:t>Check if the input array is null or empty and perform any other input validation</a:t>
          </a:r>
        </a:p>
      </dgm:t>
    </dgm:pt>
    <dgm:pt modelId="{0832F8BF-FE2D-4A95-B894-571920656EB4}" type="parTrans" cxnId="{275666E5-A97F-426E-8FE1-CCF4325CC940}">
      <dgm:prSet/>
      <dgm:spPr/>
      <dgm:t>
        <a:bodyPr/>
        <a:lstStyle/>
        <a:p>
          <a:endParaRPr lang="en-US"/>
        </a:p>
      </dgm:t>
    </dgm:pt>
    <dgm:pt modelId="{432D0743-182A-401B-A20A-8F26FD760A6E}" type="sibTrans" cxnId="{275666E5-A97F-426E-8FE1-CCF4325CC940}">
      <dgm:prSet/>
      <dgm:spPr/>
      <dgm:t>
        <a:bodyPr/>
        <a:lstStyle/>
        <a:p>
          <a:endParaRPr lang="en-US"/>
        </a:p>
      </dgm:t>
    </dgm:pt>
    <dgm:pt modelId="{EDED2B08-6E59-4916-AF71-3EF7EF5564EC}">
      <dgm:prSet/>
      <dgm:spPr/>
      <dgm:t>
        <a:bodyPr/>
        <a:lstStyle/>
        <a:p>
          <a:r>
            <a:rPr lang="en-US"/>
            <a:t>Call Recursive form Calling </a:t>
          </a:r>
        </a:p>
      </dgm:t>
    </dgm:pt>
    <dgm:pt modelId="{2D548FF9-CA87-403B-9C50-2713AEAE0332}" type="parTrans" cxnId="{979E3379-59C2-4A61-B67A-98BC7C09E8BB}">
      <dgm:prSet/>
      <dgm:spPr/>
      <dgm:t>
        <a:bodyPr/>
        <a:lstStyle/>
        <a:p>
          <a:endParaRPr lang="en-US"/>
        </a:p>
      </dgm:t>
    </dgm:pt>
    <dgm:pt modelId="{D6C2FAEA-F369-46E3-A9D4-3702D8191C9E}" type="sibTrans" cxnId="{979E3379-59C2-4A61-B67A-98BC7C09E8BB}">
      <dgm:prSet/>
      <dgm:spPr/>
      <dgm:t>
        <a:bodyPr/>
        <a:lstStyle/>
        <a:p>
          <a:endParaRPr lang="en-US"/>
        </a:p>
      </dgm:t>
    </dgm:pt>
    <dgm:pt modelId="{78F57FA3-752E-47A9-A10E-410A7EAE6C67}">
      <dgm:prSet phldrT="[Text]" custT="1"/>
      <dgm:spPr/>
      <dgm:t>
        <a:bodyPr/>
        <a:lstStyle/>
        <a:p>
          <a:r>
            <a:rPr lang="en-US" sz="1300"/>
            <a:t>Create a recursive method, that takes an input array and a start index, and returns the maximum value in the subarray starting from the start index</a:t>
          </a:r>
        </a:p>
      </dgm:t>
    </dgm:pt>
    <dgm:pt modelId="{F0765608-0481-48E9-8F80-E8710885DCBD}" type="parTrans" cxnId="{2671B08D-C865-4E96-A26A-08F5639F2415}">
      <dgm:prSet/>
      <dgm:spPr/>
      <dgm:t>
        <a:bodyPr/>
        <a:lstStyle/>
        <a:p>
          <a:endParaRPr lang="en-US"/>
        </a:p>
      </dgm:t>
    </dgm:pt>
    <dgm:pt modelId="{8924FEEC-8041-4026-A3E2-3AD21D94EBCC}" type="sibTrans" cxnId="{2671B08D-C865-4E96-A26A-08F5639F2415}">
      <dgm:prSet/>
      <dgm:spPr/>
      <dgm:t>
        <a:bodyPr/>
        <a:lstStyle/>
        <a:p>
          <a:endParaRPr lang="en-US"/>
        </a:p>
      </dgm:t>
    </dgm:pt>
    <dgm:pt modelId="{66EAF2E7-BD96-44ED-9A93-1E99A2E281C0}">
      <dgm:prSet custT="1"/>
      <dgm:spPr/>
      <dgm:t>
        <a:bodyPr/>
        <a:lstStyle/>
        <a:p>
          <a:r>
            <a:rPr lang="en-US" sz="1200"/>
            <a:t>Call this RECURSIVE method from CALLING method to compute the maximum value for the entire array and return the result.</a:t>
          </a:r>
        </a:p>
      </dgm:t>
    </dgm:pt>
    <dgm:pt modelId="{5DAF5E8B-DF36-4C3C-9923-B537D16846A5}" type="parTrans" cxnId="{03085F61-F36F-4169-9A2A-B6E53230960E}">
      <dgm:prSet/>
      <dgm:spPr/>
      <dgm:t>
        <a:bodyPr/>
        <a:lstStyle/>
        <a:p>
          <a:endParaRPr lang="en-US"/>
        </a:p>
      </dgm:t>
    </dgm:pt>
    <dgm:pt modelId="{FDBC6EEA-1561-4E06-938B-2C68957DABB1}" type="sibTrans" cxnId="{03085F61-F36F-4169-9A2A-B6E53230960E}">
      <dgm:prSet/>
      <dgm:spPr/>
      <dgm:t>
        <a:bodyPr/>
        <a:lstStyle/>
        <a:p>
          <a:endParaRPr lang="en-US"/>
        </a:p>
      </dgm:t>
    </dgm:pt>
    <dgm:pt modelId="{12807587-FEFB-4A84-994E-E9E05C15DA2B}">
      <dgm:prSet phldrT="[Text]" custT="1"/>
      <dgm:spPr/>
      <dgm:t>
        <a:bodyPr/>
        <a:lstStyle/>
        <a:p>
          <a:r>
            <a:rPr lang="en-US" sz="1300"/>
            <a:t>For an array with one element, the max is itself</a:t>
          </a:r>
        </a:p>
      </dgm:t>
    </dgm:pt>
    <dgm:pt modelId="{E09921EE-5E15-45EE-926C-5221DCD7A642}" type="parTrans" cxnId="{3C078AC9-7289-4001-B4AB-C78526839E3B}">
      <dgm:prSet/>
      <dgm:spPr/>
      <dgm:t>
        <a:bodyPr/>
        <a:lstStyle/>
        <a:p>
          <a:endParaRPr lang="en-US"/>
        </a:p>
      </dgm:t>
    </dgm:pt>
    <dgm:pt modelId="{4489D6C3-9A00-478C-8617-05531F7B81F2}" type="sibTrans" cxnId="{3C078AC9-7289-4001-B4AB-C78526839E3B}">
      <dgm:prSet/>
      <dgm:spPr/>
      <dgm:t>
        <a:bodyPr/>
        <a:lstStyle/>
        <a:p>
          <a:endParaRPr lang="en-US"/>
        </a:p>
      </dgm:t>
    </dgm:pt>
    <dgm:pt modelId="{A2C5A65F-5263-44EF-AAA0-6D0E917B85EF}">
      <dgm:prSet phldrT="[Text]" custT="1"/>
      <dgm:spPr/>
      <dgm:t>
        <a:bodyPr/>
        <a:lstStyle/>
        <a:p>
          <a:r>
            <a:rPr lang="en-US" sz="1300"/>
            <a:t>For an array with two elements, the max is the bigger of the two elements</a:t>
          </a:r>
        </a:p>
      </dgm:t>
    </dgm:pt>
    <dgm:pt modelId="{0A34259B-DD2E-4C4D-BBF7-05CB72EE277C}" type="parTrans" cxnId="{FCE25BEF-DCEA-499E-8DBD-AD2062458AD8}">
      <dgm:prSet/>
      <dgm:spPr/>
      <dgm:t>
        <a:bodyPr/>
        <a:lstStyle/>
        <a:p>
          <a:endParaRPr lang="en-US"/>
        </a:p>
      </dgm:t>
    </dgm:pt>
    <dgm:pt modelId="{813889A9-0E1E-4E0C-AC3F-602BF54D5666}" type="sibTrans" cxnId="{FCE25BEF-DCEA-499E-8DBD-AD2062458AD8}">
      <dgm:prSet/>
      <dgm:spPr/>
      <dgm:t>
        <a:bodyPr/>
        <a:lstStyle/>
        <a:p>
          <a:endParaRPr lang="en-US"/>
        </a:p>
      </dgm:t>
    </dgm:pt>
    <dgm:pt modelId="{9D9C6E65-8E22-4BF5-9EE9-06F11A85D62D}" type="pres">
      <dgm:prSet presAssocID="{01278C7C-8708-4788-A489-D70E8BA4F8E1}" presName="linearFlow" presStyleCnt="0">
        <dgm:presLayoutVars>
          <dgm:dir/>
          <dgm:animLvl val="lvl"/>
          <dgm:resizeHandles val="exact"/>
        </dgm:presLayoutVars>
      </dgm:prSet>
      <dgm:spPr/>
      <dgm:t>
        <a:bodyPr/>
        <a:lstStyle/>
        <a:p>
          <a:endParaRPr lang="en-US"/>
        </a:p>
      </dgm:t>
    </dgm:pt>
    <dgm:pt modelId="{F284A5AE-A54B-4DCC-8344-9CD9DB8C5A03}" type="pres">
      <dgm:prSet presAssocID="{3309E985-06A5-407E-9F7D-1E3DF54353B0}" presName="composite" presStyleCnt="0"/>
      <dgm:spPr/>
    </dgm:pt>
    <dgm:pt modelId="{4EF04D77-9C81-4A80-8A63-11DDC219B6D5}" type="pres">
      <dgm:prSet presAssocID="{3309E985-06A5-407E-9F7D-1E3DF54353B0}" presName="parentText" presStyleLbl="alignNode1" presStyleIdx="0" presStyleCnt="4">
        <dgm:presLayoutVars>
          <dgm:chMax val="1"/>
          <dgm:bulletEnabled val="1"/>
        </dgm:presLayoutVars>
      </dgm:prSet>
      <dgm:spPr/>
      <dgm:t>
        <a:bodyPr/>
        <a:lstStyle/>
        <a:p>
          <a:endParaRPr lang="en-US"/>
        </a:p>
      </dgm:t>
    </dgm:pt>
    <dgm:pt modelId="{C335934A-7DBC-4E7A-B3C3-961522DC172F}" type="pres">
      <dgm:prSet presAssocID="{3309E985-06A5-407E-9F7D-1E3DF54353B0}" presName="descendantText" presStyleLbl="alignAcc1" presStyleIdx="0" presStyleCnt="4">
        <dgm:presLayoutVars>
          <dgm:bulletEnabled val="1"/>
        </dgm:presLayoutVars>
      </dgm:prSet>
      <dgm:spPr/>
      <dgm:t>
        <a:bodyPr/>
        <a:lstStyle/>
        <a:p>
          <a:endParaRPr lang="en-US"/>
        </a:p>
      </dgm:t>
    </dgm:pt>
    <dgm:pt modelId="{EEC75BFD-05FF-4B28-A0D0-6854C6DB5E0F}" type="pres">
      <dgm:prSet presAssocID="{16FA2504-7922-4664-8165-309D02C0564E}" presName="sp" presStyleCnt="0"/>
      <dgm:spPr/>
    </dgm:pt>
    <dgm:pt modelId="{701CE3C3-8F6F-41C7-B060-B77BD78CF2B8}" type="pres">
      <dgm:prSet presAssocID="{53841D01-D050-4AE3-AC98-F82DEA1CC013}" presName="composite" presStyleCnt="0"/>
      <dgm:spPr/>
    </dgm:pt>
    <dgm:pt modelId="{619D7FC3-72D5-421B-A50D-D57DBA9CB5A9}" type="pres">
      <dgm:prSet presAssocID="{53841D01-D050-4AE3-AC98-F82DEA1CC013}" presName="parentText" presStyleLbl="alignNode1" presStyleIdx="1" presStyleCnt="4">
        <dgm:presLayoutVars>
          <dgm:chMax val="1"/>
          <dgm:bulletEnabled val="1"/>
        </dgm:presLayoutVars>
      </dgm:prSet>
      <dgm:spPr/>
      <dgm:t>
        <a:bodyPr/>
        <a:lstStyle/>
        <a:p>
          <a:endParaRPr lang="en-US"/>
        </a:p>
      </dgm:t>
    </dgm:pt>
    <dgm:pt modelId="{6E560C91-86B2-4FC9-8AF6-A844F3C7F4F8}" type="pres">
      <dgm:prSet presAssocID="{53841D01-D050-4AE3-AC98-F82DEA1CC013}" presName="descendantText" presStyleLbl="alignAcc1" presStyleIdx="1" presStyleCnt="4">
        <dgm:presLayoutVars>
          <dgm:bulletEnabled val="1"/>
        </dgm:presLayoutVars>
      </dgm:prSet>
      <dgm:spPr/>
      <dgm:t>
        <a:bodyPr/>
        <a:lstStyle/>
        <a:p>
          <a:endParaRPr lang="en-US"/>
        </a:p>
      </dgm:t>
    </dgm:pt>
    <dgm:pt modelId="{5A30B79A-691F-47EB-BFC7-5C3037D2B0CB}" type="pres">
      <dgm:prSet presAssocID="{3C2637DF-F347-420A-BF50-ED07D59BE017}" presName="sp" presStyleCnt="0"/>
      <dgm:spPr/>
    </dgm:pt>
    <dgm:pt modelId="{4599D19B-38EE-4AFB-A046-C566EBB10C9C}" type="pres">
      <dgm:prSet presAssocID="{AF12C27B-5FBC-4C54-89B5-3E9B236B7BBA}" presName="composite" presStyleCnt="0"/>
      <dgm:spPr/>
    </dgm:pt>
    <dgm:pt modelId="{1267CFB4-FD2F-43CF-874D-C54C72E43A5A}" type="pres">
      <dgm:prSet presAssocID="{AF12C27B-5FBC-4C54-89B5-3E9B236B7BBA}" presName="parentText" presStyleLbl="alignNode1" presStyleIdx="2" presStyleCnt="4" custScaleY="128970">
        <dgm:presLayoutVars>
          <dgm:chMax val="1"/>
          <dgm:bulletEnabled val="1"/>
        </dgm:presLayoutVars>
      </dgm:prSet>
      <dgm:spPr/>
      <dgm:t>
        <a:bodyPr/>
        <a:lstStyle/>
        <a:p>
          <a:endParaRPr lang="en-US"/>
        </a:p>
      </dgm:t>
    </dgm:pt>
    <dgm:pt modelId="{41D0367B-3788-41BE-AE76-3C62038BC063}" type="pres">
      <dgm:prSet presAssocID="{AF12C27B-5FBC-4C54-89B5-3E9B236B7BBA}" presName="descendantText" presStyleLbl="alignAcc1" presStyleIdx="2" presStyleCnt="4" custScaleY="258197" custLinFactNeighborY="-22594">
        <dgm:presLayoutVars>
          <dgm:bulletEnabled val="1"/>
        </dgm:presLayoutVars>
      </dgm:prSet>
      <dgm:spPr/>
      <dgm:t>
        <a:bodyPr/>
        <a:lstStyle/>
        <a:p>
          <a:endParaRPr lang="en-US"/>
        </a:p>
      </dgm:t>
    </dgm:pt>
    <dgm:pt modelId="{68BEC9D9-0510-4B53-A163-7ACFB91EFAF7}" type="pres">
      <dgm:prSet presAssocID="{9B2CC22D-7CAF-4339-AF7E-B5BE93515D7A}" presName="sp" presStyleCnt="0"/>
      <dgm:spPr/>
    </dgm:pt>
    <dgm:pt modelId="{11249C12-0CC7-4721-899F-B2D887C940F5}" type="pres">
      <dgm:prSet presAssocID="{EDED2B08-6E59-4916-AF71-3EF7EF5564EC}" presName="composite" presStyleCnt="0"/>
      <dgm:spPr/>
    </dgm:pt>
    <dgm:pt modelId="{799BBB29-489A-4F31-B8B3-43815EA39FAF}" type="pres">
      <dgm:prSet presAssocID="{EDED2B08-6E59-4916-AF71-3EF7EF5564EC}" presName="parentText" presStyleLbl="alignNode1" presStyleIdx="3" presStyleCnt="4">
        <dgm:presLayoutVars>
          <dgm:chMax val="1"/>
          <dgm:bulletEnabled val="1"/>
        </dgm:presLayoutVars>
      </dgm:prSet>
      <dgm:spPr/>
      <dgm:t>
        <a:bodyPr/>
        <a:lstStyle/>
        <a:p>
          <a:endParaRPr lang="en-US"/>
        </a:p>
      </dgm:t>
    </dgm:pt>
    <dgm:pt modelId="{D4CEAF32-28B7-4C58-9DBA-9B8537A2F7DB}" type="pres">
      <dgm:prSet presAssocID="{EDED2B08-6E59-4916-AF71-3EF7EF5564EC}" presName="descendantText" presStyleLbl="alignAcc1" presStyleIdx="3" presStyleCnt="4">
        <dgm:presLayoutVars>
          <dgm:bulletEnabled val="1"/>
        </dgm:presLayoutVars>
      </dgm:prSet>
      <dgm:spPr/>
      <dgm:t>
        <a:bodyPr/>
        <a:lstStyle/>
        <a:p>
          <a:endParaRPr lang="en-US"/>
        </a:p>
      </dgm:t>
    </dgm:pt>
  </dgm:ptLst>
  <dgm:cxnLst>
    <dgm:cxn modelId="{4DF03B9F-DFAB-4C14-B987-B2E38091935C}" type="presOf" srcId="{ADE25165-9FFC-4371-88C1-4AC0E3BF5642}" destId="{6E560C91-86B2-4FC9-8AF6-A844F3C7F4F8}" srcOrd="0" destOrd="0" presId="urn:microsoft.com/office/officeart/2005/8/layout/chevron2"/>
    <dgm:cxn modelId="{C4F8FD9F-AD75-42C0-BAFC-8132EED0C7E9}" srcId="{2F3BF2DD-5D55-4C0B-BCC9-C7D46E46695B}" destId="{D62B250F-8360-48E3-8AC5-4E06563CB9A0}" srcOrd="0" destOrd="0" parTransId="{D36AEAA3-E26D-41B5-9D38-FD5C4A549328}" sibTransId="{7D9F57FB-1D60-480F-A978-56B6C29BE7BA}"/>
    <dgm:cxn modelId="{18DFFA75-C1F2-47EB-A1D6-AD11F1B9BF85}" type="presOf" srcId="{7B986403-8231-4357-971C-E3610F120764}" destId="{C335934A-7DBC-4E7A-B3C3-961522DC172F}" srcOrd="0" destOrd="0" presId="urn:microsoft.com/office/officeart/2005/8/layout/chevron2"/>
    <dgm:cxn modelId="{09D57546-CCCB-4E1A-B4B6-23685F0E9A01}" srcId="{01278C7C-8708-4788-A489-D70E8BA4F8E1}" destId="{53841D01-D050-4AE3-AC98-F82DEA1CC013}" srcOrd="1" destOrd="0" parTransId="{F7899D5F-47C0-4EAF-B216-793FF2784C6D}" sibTransId="{3C2637DF-F347-420A-BF50-ED07D59BE017}"/>
    <dgm:cxn modelId="{B511B781-69AF-41D6-B7B5-DB3E77F0C889}" type="presOf" srcId="{AFEA768C-B284-4CAE-8F2A-542E732CB99D}" destId="{41D0367B-3788-41BE-AE76-3C62038BC063}" srcOrd="0" destOrd="1" presId="urn:microsoft.com/office/officeart/2005/8/layout/chevron2"/>
    <dgm:cxn modelId="{FB70F85B-6FE2-4451-9079-3CA001B42C9E}" srcId="{01278C7C-8708-4788-A489-D70E8BA4F8E1}" destId="{3309E985-06A5-407E-9F7D-1E3DF54353B0}" srcOrd="0" destOrd="0" parTransId="{42B3725B-3223-4918-AADD-18F9AB190955}" sibTransId="{16FA2504-7922-4664-8165-309D02C0564E}"/>
    <dgm:cxn modelId="{2F3C3AE3-95B8-43E8-9779-C893A06884A5}" type="presOf" srcId="{12807587-FEFB-4A84-994E-E9E05C15DA2B}" destId="{41D0367B-3788-41BE-AE76-3C62038BC063}" srcOrd="0" destOrd="2" presId="urn:microsoft.com/office/officeart/2005/8/layout/chevron2"/>
    <dgm:cxn modelId="{FAD5CAC1-E8E4-42F0-80F3-F98404621255}" type="presOf" srcId="{01278C7C-8708-4788-A489-D70E8BA4F8E1}" destId="{9D9C6E65-8E22-4BF5-9EE9-06F11A85D62D}" srcOrd="0" destOrd="0" presId="urn:microsoft.com/office/officeart/2005/8/layout/chevron2"/>
    <dgm:cxn modelId="{9CCCEC15-735B-46D2-AE01-C87162A0F120}" type="presOf" srcId="{78F57FA3-752E-47A9-A10E-410A7EAE6C67}" destId="{41D0367B-3788-41BE-AE76-3C62038BC063}" srcOrd="0" destOrd="0" presId="urn:microsoft.com/office/officeart/2005/8/layout/chevron2"/>
    <dgm:cxn modelId="{CCF6BAB9-0C98-420B-B4C9-94A418027C15}" type="presOf" srcId="{2F3BF2DD-5D55-4C0B-BCC9-C7D46E46695B}" destId="{41D0367B-3788-41BE-AE76-3C62038BC063}" srcOrd="0" destOrd="4" presId="urn:microsoft.com/office/officeart/2005/8/layout/chevron2"/>
    <dgm:cxn modelId="{01E3EB29-E49C-41A9-AD75-B0798DD93CBD}" type="presOf" srcId="{AF12C27B-5FBC-4C54-89B5-3E9B236B7BBA}" destId="{1267CFB4-FD2F-43CF-874D-C54C72E43A5A}" srcOrd="0" destOrd="0" presId="urn:microsoft.com/office/officeart/2005/8/layout/chevron2"/>
    <dgm:cxn modelId="{23BA0E65-B883-41A7-8B28-CE0A6998C836}" type="presOf" srcId="{66EAF2E7-BD96-44ED-9A93-1E99A2E281C0}" destId="{D4CEAF32-28B7-4C58-9DBA-9B8537A2F7DB}" srcOrd="0" destOrd="0" presId="urn:microsoft.com/office/officeart/2005/8/layout/chevron2"/>
    <dgm:cxn modelId="{2671B08D-C865-4E96-A26A-08F5639F2415}" srcId="{AF12C27B-5FBC-4C54-89B5-3E9B236B7BBA}" destId="{78F57FA3-752E-47A9-A10E-410A7EAE6C67}" srcOrd="0" destOrd="0" parTransId="{F0765608-0481-48E9-8F80-E8710885DCBD}" sibTransId="{8924FEEC-8041-4026-A3E2-3AD21D94EBCC}"/>
    <dgm:cxn modelId="{563B77B8-30AD-4348-93CD-BC07CB1B2254}" srcId="{3309E985-06A5-407E-9F7D-1E3DF54353B0}" destId="{7B986403-8231-4357-971C-E3610F120764}" srcOrd="0" destOrd="0" parTransId="{E664946A-9EA6-4B8D-B327-A68F6412EC25}" sibTransId="{96A6A1B8-1226-4158-A884-354FF377D76E}"/>
    <dgm:cxn modelId="{A4B96C9D-0057-46A3-BA21-83B20997DEA3}" type="presOf" srcId="{53841D01-D050-4AE3-AC98-F82DEA1CC013}" destId="{619D7FC3-72D5-421B-A50D-D57DBA9CB5A9}" srcOrd="0" destOrd="0" presId="urn:microsoft.com/office/officeart/2005/8/layout/chevron2"/>
    <dgm:cxn modelId="{9662CFAA-9891-4B59-B66D-2F4AB04531FD}" srcId="{01278C7C-8708-4788-A489-D70E8BA4F8E1}" destId="{AF12C27B-5FBC-4C54-89B5-3E9B236B7BBA}" srcOrd="2" destOrd="0" parTransId="{C6DCB1D3-13A0-4E80-A920-36233A2A6F82}" sibTransId="{9B2CC22D-7CAF-4339-AF7E-B5BE93515D7A}"/>
    <dgm:cxn modelId="{952238F2-53B4-4E21-AFFC-12C3ECC1E75A}" type="presOf" srcId="{3309E985-06A5-407E-9F7D-1E3DF54353B0}" destId="{4EF04D77-9C81-4A80-8A63-11DDC219B6D5}" srcOrd="0" destOrd="0" presId="urn:microsoft.com/office/officeart/2005/8/layout/chevron2"/>
    <dgm:cxn modelId="{275666E5-A97F-426E-8FE1-CCF4325CC940}" srcId="{53841D01-D050-4AE3-AC98-F82DEA1CC013}" destId="{ADE25165-9FFC-4371-88C1-4AC0E3BF5642}" srcOrd="0" destOrd="0" parTransId="{0832F8BF-FE2D-4A95-B894-571920656EB4}" sibTransId="{432D0743-182A-401B-A20A-8F26FD760A6E}"/>
    <dgm:cxn modelId="{25C46C31-45DA-4266-B13D-5D29D79E51DD}" type="presOf" srcId="{A2C5A65F-5263-44EF-AAA0-6D0E917B85EF}" destId="{41D0367B-3788-41BE-AE76-3C62038BC063}" srcOrd="0" destOrd="3" presId="urn:microsoft.com/office/officeart/2005/8/layout/chevron2"/>
    <dgm:cxn modelId="{F9216A2B-C89D-4C61-8ADB-DCD24FA9DCBC}" srcId="{2F3BF2DD-5D55-4C0B-BCC9-C7D46E46695B}" destId="{A23AA7CD-8382-4849-8BE6-4DD517938503}" srcOrd="2" destOrd="0" parTransId="{6C3BD6B1-69CC-4CAB-B81D-CB22D724EA57}" sibTransId="{3450031E-917F-4634-B615-B54161266C23}"/>
    <dgm:cxn modelId="{979E3379-59C2-4A61-B67A-98BC7C09E8BB}" srcId="{01278C7C-8708-4788-A489-D70E8BA4F8E1}" destId="{EDED2B08-6E59-4916-AF71-3EF7EF5564EC}" srcOrd="3" destOrd="0" parTransId="{2D548FF9-CA87-403B-9C50-2713AEAE0332}" sibTransId="{D6C2FAEA-F369-46E3-A9D4-3702D8191C9E}"/>
    <dgm:cxn modelId="{03085F61-F36F-4169-9A2A-B6E53230960E}" srcId="{EDED2B08-6E59-4916-AF71-3EF7EF5564EC}" destId="{66EAF2E7-BD96-44ED-9A93-1E99A2E281C0}" srcOrd="0" destOrd="0" parTransId="{5DAF5E8B-DF36-4C3C-9923-B537D16846A5}" sibTransId="{FDBC6EEA-1561-4E06-938B-2C68957DABB1}"/>
    <dgm:cxn modelId="{C4D753E7-7BF9-41DB-8ED3-91727BA84D59}" srcId="{2F3BF2DD-5D55-4C0B-BCC9-C7D46E46695B}" destId="{F96B82ED-8388-4713-B0E3-5EB7B064B643}" srcOrd="1" destOrd="0" parTransId="{7666E7AE-259B-4B58-92D3-4A94FE4B125C}" sibTransId="{E9D5E6B9-9215-442B-8691-4ED6495E2DFA}"/>
    <dgm:cxn modelId="{3C078AC9-7289-4001-B4AB-C78526839E3B}" srcId="{AFEA768C-B284-4CAE-8F2A-542E732CB99D}" destId="{12807587-FEFB-4A84-994E-E9E05C15DA2B}" srcOrd="0" destOrd="0" parTransId="{E09921EE-5E15-45EE-926C-5221DCD7A642}" sibTransId="{4489D6C3-9A00-478C-8617-05531F7B81F2}"/>
    <dgm:cxn modelId="{AB13798C-B66A-42BA-BAC2-7633F25CDDA5}" type="presOf" srcId="{F96B82ED-8388-4713-B0E3-5EB7B064B643}" destId="{41D0367B-3788-41BE-AE76-3C62038BC063}" srcOrd="0" destOrd="6" presId="urn:microsoft.com/office/officeart/2005/8/layout/chevron2"/>
    <dgm:cxn modelId="{38025758-0F4A-48A0-9E13-296F5AF270A3}" type="presOf" srcId="{A23AA7CD-8382-4849-8BE6-4DD517938503}" destId="{41D0367B-3788-41BE-AE76-3C62038BC063}" srcOrd="0" destOrd="7" presId="urn:microsoft.com/office/officeart/2005/8/layout/chevron2"/>
    <dgm:cxn modelId="{1459913D-12B2-41DA-A1AA-6A15063CB9ED}" type="presOf" srcId="{D62B250F-8360-48E3-8AC5-4E06563CB9A0}" destId="{41D0367B-3788-41BE-AE76-3C62038BC063}" srcOrd="0" destOrd="5" presId="urn:microsoft.com/office/officeart/2005/8/layout/chevron2"/>
    <dgm:cxn modelId="{B0A1097D-9B0A-449B-B7DF-FB14C5DFD52C}" srcId="{AF12C27B-5FBC-4C54-89B5-3E9B236B7BBA}" destId="{2F3BF2DD-5D55-4C0B-BCC9-C7D46E46695B}" srcOrd="2" destOrd="0" parTransId="{BDADBF10-0838-44DB-A6B0-8174530A2BF8}" sibTransId="{A08524ED-F8DA-4BD8-B151-715CCE68F2B7}"/>
    <dgm:cxn modelId="{FCE25BEF-DCEA-499E-8DBD-AD2062458AD8}" srcId="{AFEA768C-B284-4CAE-8F2A-542E732CB99D}" destId="{A2C5A65F-5263-44EF-AAA0-6D0E917B85EF}" srcOrd="1" destOrd="0" parTransId="{0A34259B-DD2E-4C4D-BBF7-05CB72EE277C}" sibTransId="{813889A9-0E1E-4E0C-AC3F-602BF54D5666}"/>
    <dgm:cxn modelId="{1B203FA6-C72C-4DA3-9DFC-DAD38519A618}" srcId="{AF12C27B-5FBC-4C54-89B5-3E9B236B7BBA}" destId="{AFEA768C-B284-4CAE-8F2A-542E732CB99D}" srcOrd="1" destOrd="0" parTransId="{58755B1D-7F99-43EF-8A6E-2E00E88F0398}" sibTransId="{16AE39D2-8EC3-4895-8C64-B188194F9991}"/>
    <dgm:cxn modelId="{9829A479-1C65-40BB-9B75-3254716B9133}" type="presOf" srcId="{EDED2B08-6E59-4916-AF71-3EF7EF5564EC}" destId="{799BBB29-489A-4F31-B8B3-43815EA39FAF}" srcOrd="0" destOrd="0" presId="urn:microsoft.com/office/officeart/2005/8/layout/chevron2"/>
    <dgm:cxn modelId="{E60BAA52-AC89-48F1-A434-EFA6202189A3}" type="presParOf" srcId="{9D9C6E65-8E22-4BF5-9EE9-06F11A85D62D}" destId="{F284A5AE-A54B-4DCC-8344-9CD9DB8C5A03}" srcOrd="0" destOrd="0" presId="urn:microsoft.com/office/officeart/2005/8/layout/chevron2"/>
    <dgm:cxn modelId="{389CD67E-1CBF-47A5-8288-BBA9BECB8283}" type="presParOf" srcId="{F284A5AE-A54B-4DCC-8344-9CD9DB8C5A03}" destId="{4EF04D77-9C81-4A80-8A63-11DDC219B6D5}" srcOrd="0" destOrd="0" presId="urn:microsoft.com/office/officeart/2005/8/layout/chevron2"/>
    <dgm:cxn modelId="{94AC3CA3-93FC-4A98-8AA8-0B67065741EB}" type="presParOf" srcId="{F284A5AE-A54B-4DCC-8344-9CD9DB8C5A03}" destId="{C335934A-7DBC-4E7A-B3C3-961522DC172F}" srcOrd="1" destOrd="0" presId="urn:microsoft.com/office/officeart/2005/8/layout/chevron2"/>
    <dgm:cxn modelId="{D0166138-F742-41FD-9B0C-A99781311E60}" type="presParOf" srcId="{9D9C6E65-8E22-4BF5-9EE9-06F11A85D62D}" destId="{EEC75BFD-05FF-4B28-A0D0-6854C6DB5E0F}" srcOrd="1" destOrd="0" presId="urn:microsoft.com/office/officeart/2005/8/layout/chevron2"/>
    <dgm:cxn modelId="{59F0364D-109D-4FBB-9B6B-A9F8DC9BD124}" type="presParOf" srcId="{9D9C6E65-8E22-4BF5-9EE9-06F11A85D62D}" destId="{701CE3C3-8F6F-41C7-B060-B77BD78CF2B8}" srcOrd="2" destOrd="0" presId="urn:microsoft.com/office/officeart/2005/8/layout/chevron2"/>
    <dgm:cxn modelId="{A5C727C0-99AE-4B26-B20A-388242E0FDA2}" type="presParOf" srcId="{701CE3C3-8F6F-41C7-B060-B77BD78CF2B8}" destId="{619D7FC3-72D5-421B-A50D-D57DBA9CB5A9}" srcOrd="0" destOrd="0" presId="urn:microsoft.com/office/officeart/2005/8/layout/chevron2"/>
    <dgm:cxn modelId="{5B2D904E-12DF-4011-B1B4-5180A204BB3C}" type="presParOf" srcId="{701CE3C3-8F6F-41C7-B060-B77BD78CF2B8}" destId="{6E560C91-86B2-4FC9-8AF6-A844F3C7F4F8}" srcOrd="1" destOrd="0" presId="urn:microsoft.com/office/officeart/2005/8/layout/chevron2"/>
    <dgm:cxn modelId="{D12C185A-B2B3-48B1-B2DC-954A6C8255AD}" type="presParOf" srcId="{9D9C6E65-8E22-4BF5-9EE9-06F11A85D62D}" destId="{5A30B79A-691F-47EB-BFC7-5C3037D2B0CB}" srcOrd="3" destOrd="0" presId="urn:microsoft.com/office/officeart/2005/8/layout/chevron2"/>
    <dgm:cxn modelId="{72F05ED0-980A-438A-BB82-58FF778F51D8}" type="presParOf" srcId="{9D9C6E65-8E22-4BF5-9EE9-06F11A85D62D}" destId="{4599D19B-38EE-4AFB-A046-C566EBB10C9C}" srcOrd="4" destOrd="0" presId="urn:microsoft.com/office/officeart/2005/8/layout/chevron2"/>
    <dgm:cxn modelId="{DC7E7016-A44C-44AC-8B4B-160A27363BEE}" type="presParOf" srcId="{4599D19B-38EE-4AFB-A046-C566EBB10C9C}" destId="{1267CFB4-FD2F-43CF-874D-C54C72E43A5A}" srcOrd="0" destOrd="0" presId="urn:microsoft.com/office/officeart/2005/8/layout/chevron2"/>
    <dgm:cxn modelId="{7764B39D-8694-4C38-B5D8-A66AC891CFB9}" type="presParOf" srcId="{4599D19B-38EE-4AFB-A046-C566EBB10C9C}" destId="{41D0367B-3788-41BE-AE76-3C62038BC063}" srcOrd="1" destOrd="0" presId="urn:microsoft.com/office/officeart/2005/8/layout/chevron2"/>
    <dgm:cxn modelId="{1272D016-5CF2-4752-999D-68DF151546FB}" type="presParOf" srcId="{9D9C6E65-8E22-4BF5-9EE9-06F11A85D62D}" destId="{68BEC9D9-0510-4B53-A163-7ACFB91EFAF7}" srcOrd="5" destOrd="0" presId="urn:microsoft.com/office/officeart/2005/8/layout/chevron2"/>
    <dgm:cxn modelId="{D13D9C03-DA2E-40F3-B690-C167E1B312B2}" type="presParOf" srcId="{9D9C6E65-8E22-4BF5-9EE9-06F11A85D62D}" destId="{11249C12-0CC7-4721-899F-B2D887C940F5}" srcOrd="6" destOrd="0" presId="urn:microsoft.com/office/officeart/2005/8/layout/chevron2"/>
    <dgm:cxn modelId="{B001C7A1-E105-4065-A000-BECC69F7446C}" type="presParOf" srcId="{11249C12-0CC7-4721-899F-B2D887C940F5}" destId="{799BBB29-489A-4F31-B8B3-43815EA39FAF}" srcOrd="0" destOrd="0" presId="urn:microsoft.com/office/officeart/2005/8/layout/chevron2"/>
    <dgm:cxn modelId="{2EC555A5-99A9-4476-8CCE-2A92EB06A872}" type="presParOf" srcId="{11249C12-0CC7-4721-899F-B2D887C940F5}" destId="{D4CEAF32-28B7-4C58-9DBA-9B8537A2F7D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1278C7C-8708-4788-A489-D70E8BA4F8E1}"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3309E985-06A5-407E-9F7D-1E3DF54353B0}">
      <dgm:prSet phldrT="[Text]" custT="1"/>
      <dgm:spPr/>
      <dgm:t>
        <a:bodyPr/>
        <a:lstStyle/>
        <a:p>
          <a:r>
            <a:rPr lang="en-US" sz="1200"/>
            <a:t>Create CALLING method</a:t>
          </a:r>
        </a:p>
      </dgm:t>
    </dgm:pt>
    <dgm:pt modelId="{42B3725B-3223-4918-AADD-18F9AB190955}" type="parTrans" cxnId="{FB70F85B-6FE2-4451-9079-3CA001B42C9E}">
      <dgm:prSet/>
      <dgm:spPr/>
      <dgm:t>
        <a:bodyPr/>
        <a:lstStyle/>
        <a:p>
          <a:endParaRPr lang="en-US"/>
        </a:p>
      </dgm:t>
    </dgm:pt>
    <dgm:pt modelId="{16FA2504-7922-4664-8165-309D02C0564E}" type="sibTrans" cxnId="{FB70F85B-6FE2-4451-9079-3CA001B42C9E}">
      <dgm:prSet/>
      <dgm:spPr/>
      <dgm:t>
        <a:bodyPr/>
        <a:lstStyle/>
        <a:p>
          <a:endParaRPr lang="en-US"/>
        </a:p>
      </dgm:t>
    </dgm:pt>
    <dgm:pt modelId="{61C57970-EB20-413A-9C84-A312B5921CC0}">
      <dgm:prSet phldrT="[Text]" custT="1"/>
      <dgm:spPr/>
      <dgm:t>
        <a:bodyPr/>
        <a:lstStyle/>
        <a:p>
          <a:r>
            <a:rPr lang="en-US" sz="1200"/>
            <a:t>Preparation</a:t>
          </a:r>
        </a:p>
      </dgm:t>
    </dgm:pt>
    <dgm:pt modelId="{AB4958A0-D597-43EB-B7E7-1C9789B2DB46}" type="parTrans" cxnId="{ECCC0C34-0726-4A79-9452-85433D8A6E64}">
      <dgm:prSet/>
      <dgm:spPr/>
      <dgm:t>
        <a:bodyPr/>
        <a:lstStyle/>
        <a:p>
          <a:endParaRPr lang="en-US"/>
        </a:p>
      </dgm:t>
    </dgm:pt>
    <dgm:pt modelId="{B30F69CF-45D9-4038-B969-013F74AC714A}" type="sibTrans" cxnId="{ECCC0C34-0726-4A79-9452-85433D8A6E64}">
      <dgm:prSet/>
      <dgm:spPr/>
      <dgm:t>
        <a:bodyPr/>
        <a:lstStyle/>
        <a:p>
          <a:endParaRPr lang="en-US"/>
        </a:p>
      </dgm:t>
    </dgm:pt>
    <dgm:pt modelId="{AF12C27B-5FBC-4C54-89B5-3E9B236B7BBA}">
      <dgm:prSet phldrT="[Text]" custT="1"/>
      <dgm:spPr/>
      <dgm:t>
        <a:bodyPr/>
        <a:lstStyle/>
        <a:p>
          <a:r>
            <a:rPr lang="en-US" sz="1200"/>
            <a:t>Create RECURSIVE method</a:t>
          </a:r>
        </a:p>
      </dgm:t>
    </dgm:pt>
    <dgm:pt modelId="{C6DCB1D3-13A0-4E80-A920-36233A2A6F82}" type="parTrans" cxnId="{9662CFAA-9891-4B59-B66D-2F4AB04531FD}">
      <dgm:prSet/>
      <dgm:spPr/>
      <dgm:t>
        <a:bodyPr/>
        <a:lstStyle/>
        <a:p>
          <a:endParaRPr lang="en-US"/>
        </a:p>
      </dgm:t>
    </dgm:pt>
    <dgm:pt modelId="{9B2CC22D-7CAF-4339-AF7E-B5BE93515D7A}" type="sibTrans" cxnId="{9662CFAA-9891-4B59-B66D-2F4AB04531FD}">
      <dgm:prSet/>
      <dgm:spPr/>
      <dgm:t>
        <a:bodyPr/>
        <a:lstStyle/>
        <a:p>
          <a:endParaRPr lang="en-US"/>
        </a:p>
      </dgm:t>
    </dgm:pt>
    <dgm:pt modelId="{19FFACF1-1D5A-4131-BE3C-48D8929E5298}">
      <dgm:prSet custT="1"/>
      <dgm:spPr/>
      <dgm:t>
        <a:bodyPr/>
        <a:lstStyle/>
        <a:p>
          <a:r>
            <a:rPr lang="en-US" sz="1200"/>
            <a:t>Create and initialize the dictionary or array that stores results as we compute.</a:t>
          </a:r>
        </a:p>
      </dgm:t>
    </dgm:pt>
    <dgm:pt modelId="{827B640E-CA2C-4EC3-8DC8-236CA60508BA}" type="parTrans" cxnId="{37D23D8F-A8E5-4B0C-9BA6-EDAC28CC36AD}">
      <dgm:prSet/>
      <dgm:spPr/>
      <dgm:t>
        <a:bodyPr/>
        <a:lstStyle/>
        <a:p>
          <a:endParaRPr lang="en-US"/>
        </a:p>
      </dgm:t>
    </dgm:pt>
    <dgm:pt modelId="{6A557F55-D66E-4592-9FEF-39407FC264C5}" type="sibTrans" cxnId="{37D23D8F-A8E5-4B0C-9BA6-EDAC28CC36AD}">
      <dgm:prSet/>
      <dgm:spPr/>
      <dgm:t>
        <a:bodyPr/>
        <a:lstStyle/>
        <a:p>
          <a:endParaRPr lang="en-US"/>
        </a:p>
      </dgm:t>
    </dgm:pt>
    <dgm:pt modelId="{AFEA768C-B284-4CAE-8F2A-542E732CB99D}">
      <dgm:prSet phldrT="[Text]" custT="1"/>
      <dgm:spPr/>
      <dgm:t>
        <a:bodyPr/>
        <a:lstStyle/>
        <a:p>
          <a:r>
            <a:rPr lang="en-US" sz="1300"/>
            <a:t>Create BASE conditions</a:t>
          </a:r>
        </a:p>
      </dgm:t>
    </dgm:pt>
    <dgm:pt modelId="{58755B1D-7F99-43EF-8A6E-2E00E88F0398}" type="parTrans" cxnId="{1B203FA6-C72C-4DA3-9DFC-DAD38519A618}">
      <dgm:prSet/>
      <dgm:spPr/>
      <dgm:t>
        <a:bodyPr/>
        <a:lstStyle/>
        <a:p>
          <a:endParaRPr lang="en-US"/>
        </a:p>
      </dgm:t>
    </dgm:pt>
    <dgm:pt modelId="{16AE39D2-8EC3-4895-8C64-B188194F9991}" type="sibTrans" cxnId="{1B203FA6-C72C-4DA3-9DFC-DAD38519A618}">
      <dgm:prSet/>
      <dgm:spPr/>
      <dgm:t>
        <a:bodyPr/>
        <a:lstStyle/>
        <a:p>
          <a:endParaRPr lang="en-US"/>
        </a:p>
      </dgm:t>
    </dgm:pt>
    <dgm:pt modelId="{7B986403-8231-4357-971C-E3610F120764}">
      <dgm:prSet phldrT="[Text]" custT="1"/>
      <dgm:spPr/>
      <dgm:t>
        <a:bodyPr/>
        <a:lstStyle/>
        <a:p>
          <a:r>
            <a:rPr lang="en-US" sz="1200"/>
            <a:t>Create a method that takes the input array and returns the output value. Let’s call it CALLING method</a:t>
          </a:r>
        </a:p>
      </dgm:t>
    </dgm:pt>
    <dgm:pt modelId="{E664946A-9EA6-4B8D-B327-A68F6412EC25}" type="parTrans" cxnId="{563B77B8-30AD-4348-93CD-BC07CB1B2254}">
      <dgm:prSet/>
      <dgm:spPr/>
      <dgm:t>
        <a:bodyPr/>
        <a:lstStyle/>
        <a:p>
          <a:endParaRPr lang="en-US"/>
        </a:p>
      </dgm:t>
    </dgm:pt>
    <dgm:pt modelId="{96A6A1B8-1226-4158-A884-354FF377D76E}" type="sibTrans" cxnId="{563B77B8-30AD-4348-93CD-BC07CB1B2254}">
      <dgm:prSet/>
      <dgm:spPr/>
      <dgm:t>
        <a:bodyPr/>
        <a:lstStyle/>
        <a:p>
          <a:endParaRPr lang="en-US"/>
        </a:p>
      </dgm:t>
    </dgm:pt>
    <dgm:pt modelId="{2F3BF2DD-5D55-4C0B-BCC9-C7D46E46695B}">
      <dgm:prSet phldrT="[Text]" custT="1"/>
      <dgm:spPr/>
      <dgm:t>
        <a:bodyPr/>
        <a:lstStyle/>
        <a:p>
          <a:r>
            <a:rPr lang="en-US" sz="1300"/>
            <a:t>Create PROCESSING code and RECURSIVE CALLS</a:t>
          </a:r>
        </a:p>
      </dgm:t>
    </dgm:pt>
    <dgm:pt modelId="{BDADBF10-0838-44DB-A6B0-8174530A2BF8}" type="parTrans" cxnId="{B0A1097D-9B0A-449B-B7DF-FB14C5DFD52C}">
      <dgm:prSet/>
      <dgm:spPr/>
      <dgm:t>
        <a:bodyPr/>
        <a:lstStyle/>
        <a:p>
          <a:endParaRPr lang="en-US"/>
        </a:p>
      </dgm:t>
    </dgm:pt>
    <dgm:pt modelId="{A08524ED-F8DA-4BD8-B151-715CCE68F2B7}" type="sibTrans" cxnId="{B0A1097D-9B0A-449B-B7DF-FB14C5DFD52C}">
      <dgm:prSet/>
      <dgm:spPr/>
      <dgm:t>
        <a:bodyPr/>
        <a:lstStyle/>
        <a:p>
          <a:endParaRPr lang="en-US"/>
        </a:p>
      </dgm:t>
    </dgm:pt>
    <dgm:pt modelId="{D62B250F-8360-48E3-8AC5-4E06563CB9A0}">
      <dgm:prSet phldrT="[Text]" custT="1"/>
      <dgm:spPr/>
      <dgm:t>
        <a:bodyPr/>
        <a:lstStyle/>
        <a:p>
          <a:r>
            <a:rPr lang="en-US" sz="1300"/>
            <a:t>Consider including the first element, if we do not have the value calculated already, calculate it now through recursive call</a:t>
          </a:r>
        </a:p>
      </dgm:t>
    </dgm:pt>
    <dgm:pt modelId="{D36AEAA3-E26D-41B5-9D38-FD5C4A549328}" type="parTrans" cxnId="{C4F8FD9F-AD75-42C0-BAFC-8132EED0C7E9}">
      <dgm:prSet/>
      <dgm:spPr/>
      <dgm:t>
        <a:bodyPr/>
        <a:lstStyle/>
        <a:p>
          <a:endParaRPr lang="en-US"/>
        </a:p>
      </dgm:t>
    </dgm:pt>
    <dgm:pt modelId="{7D9F57FB-1D60-480F-A978-56B6C29BE7BA}" type="sibTrans" cxnId="{C4F8FD9F-AD75-42C0-BAFC-8132EED0C7E9}">
      <dgm:prSet/>
      <dgm:spPr/>
      <dgm:t>
        <a:bodyPr/>
        <a:lstStyle/>
        <a:p>
          <a:endParaRPr lang="en-US"/>
        </a:p>
      </dgm:t>
    </dgm:pt>
    <dgm:pt modelId="{F96B82ED-8388-4713-B0E3-5EB7B064B643}">
      <dgm:prSet phldrT="[Text]" custT="1"/>
      <dgm:spPr/>
      <dgm:t>
        <a:bodyPr/>
        <a:lstStyle/>
        <a:p>
          <a:r>
            <a:rPr lang="en-US" sz="1300"/>
            <a:t>Consider excluding the first element, if we do not have the value calculated already, calculate now through recursive call</a:t>
          </a:r>
        </a:p>
      </dgm:t>
    </dgm:pt>
    <dgm:pt modelId="{7666E7AE-259B-4B58-92D3-4A94FE4B125C}" type="parTrans" cxnId="{C4D753E7-7BF9-41DB-8ED3-91727BA84D59}">
      <dgm:prSet/>
      <dgm:spPr/>
      <dgm:t>
        <a:bodyPr/>
        <a:lstStyle/>
        <a:p>
          <a:endParaRPr lang="en-US"/>
        </a:p>
      </dgm:t>
    </dgm:pt>
    <dgm:pt modelId="{E9D5E6B9-9215-442B-8691-4ED6495E2DFA}" type="sibTrans" cxnId="{C4D753E7-7BF9-41DB-8ED3-91727BA84D59}">
      <dgm:prSet/>
      <dgm:spPr/>
      <dgm:t>
        <a:bodyPr/>
        <a:lstStyle/>
        <a:p>
          <a:endParaRPr lang="en-US"/>
        </a:p>
      </dgm:t>
    </dgm:pt>
    <dgm:pt modelId="{A23AA7CD-8382-4849-8BE6-4DD517938503}">
      <dgm:prSet phldrT="[Text]" custT="1"/>
      <dgm:spPr/>
      <dgm:t>
        <a:bodyPr/>
        <a:lstStyle/>
        <a:p>
          <a:r>
            <a:rPr lang="en-US" sz="1300"/>
            <a:t>Max of the above two values is the result for this subarray</a:t>
          </a:r>
        </a:p>
      </dgm:t>
    </dgm:pt>
    <dgm:pt modelId="{6C3BD6B1-69CC-4CAB-B81D-CB22D724EA57}" type="parTrans" cxnId="{F9216A2B-C89D-4C61-8ADB-DCD24FA9DCBC}">
      <dgm:prSet/>
      <dgm:spPr/>
      <dgm:t>
        <a:bodyPr/>
        <a:lstStyle/>
        <a:p>
          <a:endParaRPr lang="en-US"/>
        </a:p>
      </dgm:t>
    </dgm:pt>
    <dgm:pt modelId="{3450031E-917F-4634-B615-B54161266C23}" type="sibTrans" cxnId="{F9216A2B-C89D-4C61-8ADB-DCD24FA9DCBC}">
      <dgm:prSet/>
      <dgm:spPr/>
      <dgm:t>
        <a:bodyPr/>
        <a:lstStyle/>
        <a:p>
          <a:endParaRPr lang="en-US"/>
        </a:p>
      </dgm:t>
    </dgm:pt>
    <dgm:pt modelId="{53841D01-D050-4AE3-AC98-F82DEA1CC013}">
      <dgm:prSet custT="1"/>
      <dgm:spPr/>
      <dgm:t>
        <a:bodyPr/>
        <a:lstStyle/>
        <a:p>
          <a:r>
            <a:rPr lang="en-US" sz="1200"/>
            <a:t>Input validation</a:t>
          </a:r>
        </a:p>
      </dgm:t>
    </dgm:pt>
    <dgm:pt modelId="{F7899D5F-47C0-4EAF-B216-793FF2784C6D}" type="parTrans" cxnId="{09D57546-CCCB-4E1A-B4B6-23685F0E9A01}">
      <dgm:prSet/>
      <dgm:spPr/>
      <dgm:t>
        <a:bodyPr/>
        <a:lstStyle/>
        <a:p>
          <a:endParaRPr lang="en-US"/>
        </a:p>
      </dgm:t>
    </dgm:pt>
    <dgm:pt modelId="{3C2637DF-F347-420A-BF50-ED07D59BE017}" type="sibTrans" cxnId="{09D57546-CCCB-4E1A-B4B6-23685F0E9A01}">
      <dgm:prSet/>
      <dgm:spPr/>
      <dgm:t>
        <a:bodyPr/>
        <a:lstStyle/>
        <a:p>
          <a:endParaRPr lang="en-US"/>
        </a:p>
      </dgm:t>
    </dgm:pt>
    <dgm:pt modelId="{ADE25165-9FFC-4371-88C1-4AC0E3BF5642}">
      <dgm:prSet custT="1"/>
      <dgm:spPr/>
      <dgm:t>
        <a:bodyPr/>
        <a:lstStyle/>
        <a:p>
          <a:r>
            <a:rPr lang="en-US" sz="1200"/>
            <a:t>Check if the input array is null or empty and perform any other input validation</a:t>
          </a:r>
        </a:p>
      </dgm:t>
    </dgm:pt>
    <dgm:pt modelId="{0832F8BF-FE2D-4A95-B894-571920656EB4}" type="parTrans" cxnId="{275666E5-A97F-426E-8FE1-CCF4325CC940}">
      <dgm:prSet/>
      <dgm:spPr/>
      <dgm:t>
        <a:bodyPr/>
        <a:lstStyle/>
        <a:p>
          <a:endParaRPr lang="en-US"/>
        </a:p>
      </dgm:t>
    </dgm:pt>
    <dgm:pt modelId="{432D0743-182A-401B-A20A-8F26FD760A6E}" type="sibTrans" cxnId="{275666E5-A97F-426E-8FE1-CCF4325CC940}">
      <dgm:prSet/>
      <dgm:spPr/>
      <dgm:t>
        <a:bodyPr/>
        <a:lstStyle/>
        <a:p>
          <a:endParaRPr lang="en-US"/>
        </a:p>
      </dgm:t>
    </dgm:pt>
    <dgm:pt modelId="{EDED2B08-6E59-4916-AF71-3EF7EF5564EC}">
      <dgm:prSet/>
      <dgm:spPr/>
      <dgm:t>
        <a:bodyPr/>
        <a:lstStyle/>
        <a:p>
          <a:r>
            <a:rPr lang="en-US"/>
            <a:t>Call Recursive form Calling </a:t>
          </a:r>
        </a:p>
      </dgm:t>
    </dgm:pt>
    <dgm:pt modelId="{2D548FF9-CA87-403B-9C50-2713AEAE0332}" type="parTrans" cxnId="{979E3379-59C2-4A61-B67A-98BC7C09E8BB}">
      <dgm:prSet/>
      <dgm:spPr/>
      <dgm:t>
        <a:bodyPr/>
        <a:lstStyle/>
        <a:p>
          <a:endParaRPr lang="en-US"/>
        </a:p>
      </dgm:t>
    </dgm:pt>
    <dgm:pt modelId="{D6C2FAEA-F369-46E3-A9D4-3702D8191C9E}" type="sibTrans" cxnId="{979E3379-59C2-4A61-B67A-98BC7C09E8BB}">
      <dgm:prSet/>
      <dgm:spPr/>
      <dgm:t>
        <a:bodyPr/>
        <a:lstStyle/>
        <a:p>
          <a:endParaRPr lang="en-US"/>
        </a:p>
      </dgm:t>
    </dgm:pt>
    <dgm:pt modelId="{78F57FA3-752E-47A9-A10E-410A7EAE6C67}">
      <dgm:prSet phldrT="[Text]" custT="1"/>
      <dgm:spPr/>
      <dgm:t>
        <a:bodyPr/>
        <a:lstStyle/>
        <a:p>
          <a:r>
            <a:rPr lang="en-US" sz="1300"/>
            <a:t>Create a recursive method, that takes an input array, and a start index and the helper data structure and returns the maximum value in the subarray starting from the </a:t>
          </a:r>
          <a:r>
            <a:rPr lang="en-US" sz="1300" err="1"/>
            <a:t>startIndex</a:t>
          </a:r>
          <a:endParaRPr lang="en-US" sz="1300"/>
        </a:p>
      </dgm:t>
    </dgm:pt>
    <dgm:pt modelId="{F0765608-0481-48E9-8F80-E8710885DCBD}" type="parTrans" cxnId="{2671B08D-C865-4E96-A26A-08F5639F2415}">
      <dgm:prSet/>
      <dgm:spPr/>
      <dgm:t>
        <a:bodyPr/>
        <a:lstStyle/>
        <a:p>
          <a:endParaRPr lang="en-US"/>
        </a:p>
      </dgm:t>
    </dgm:pt>
    <dgm:pt modelId="{8924FEEC-8041-4026-A3E2-3AD21D94EBCC}" type="sibTrans" cxnId="{2671B08D-C865-4E96-A26A-08F5639F2415}">
      <dgm:prSet/>
      <dgm:spPr/>
      <dgm:t>
        <a:bodyPr/>
        <a:lstStyle/>
        <a:p>
          <a:endParaRPr lang="en-US"/>
        </a:p>
      </dgm:t>
    </dgm:pt>
    <dgm:pt modelId="{66EAF2E7-BD96-44ED-9A93-1E99A2E281C0}">
      <dgm:prSet custT="1"/>
      <dgm:spPr/>
      <dgm:t>
        <a:bodyPr/>
        <a:lstStyle/>
        <a:p>
          <a:r>
            <a:rPr lang="en-US" sz="1200"/>
            <a:t>Call this RECURSIVE method from CALLING method to compute the maximum value for the entire array and return the result.</a:t>
          </a:r>
        </a:p>
      </dgm:t>
    </dgm:pt>
    <dgm:pt modelId="{5DAF5E8B-DF36-4C3C-9923-B537D16846A5}" type="parTrans" cxnId="{03085F61-F36F-4169-9A2A-B6E53230960E}">
      <dgm:prSet/>
      <dgm:spPr/>
      <dgm:t>
        <a:bodyPr/>
        <a:lstStyle/>
        <a:p>
          <a:endParaRPr lang="en-US"/>
        </a:p>
      </dgm:t>
    </dgm:pt>
    <dgm:pt modelId="{FDBC6EEA-1561-4E06-938B-2C68957DABB1}" type="sibTrans" cxnId="{03085F61-F36F-4169-9A2A-B6E53230960E}">
      <dgm:prSet/>
      <dgm:spPr/>
      <dgm:t>
        <a:bodyPr/>
        <a:lstStyle/>
        <a:p>
          <a:endParaRPr lang="en-US"/>
        </a:p>
      </dgm:t>
    </dgm:pt>
    <dgm:pt modelId="{34E22177-B553-43C0-9E78-38865BEBF6B8}">
      <dgm:prSet phldrT="[Text]" custT="1"/>
      <dgm:spPr/>
      <dgm:t>
        <a:bodyPr/>
        <a:lstStyle/>
        <a:p>
          <a:r>
            <a:rPr lang="en-US" sz="1300"/>
            <a:t>Store this result for this recursive call in the helper data structure and return it to the calling method</a:t>
          </a:r>
        </a:p>
      </dgm:t>
    </dgm:pt>
    <dgm:pt modelId="{3014844B-E553-4A49-A4B9-14CDCC192EB3}" type="parTrans" cxnId="{B72FA631-A010-4C7B-8E17-C1380B073EE3}">
      <dgm:prSet/>
      <dgm:spPr/>
    </dgm:pt>
    <dgm:pt modelId="{11A6C04F-BB58-4A5B-ABCB-2A83879684BF}" type="sibTrans" cxnId="{B72FA631-A010-4C7B-8E17-C1380B073EE3}">
      <dgm:prSet/>
      <dgm:spPr/>
    </dgm:pt>
    <dgm:pt modelId="{9D9C6E65-8E22-4BF5-9EE9-06F11A85D62D}" type="pres">
      <dgm:prSet presAssocID="{01278C7C-8708-4788-A489-D70E8BA4F8E1}" presName="linearFlow" presStyleCnt="0">
        <dgm:presLayoutVars>
          <dgm:dir/>
          <dgm:animLvl val="lvl"/>
          <dgm:resizeHandles val="exact"/>
        </dgm:presLayoutVars>
      </dgm:prSet>
      <dgm:spPr/>
      <dgm:t>
        <a:bodyPr/>
        <a:lstStyle/>
        <a:p>
          <a:endParaRPr lang="en-US"/>
        </a:p>
      </dgm:t>
    </dgm:pt>
    <dgm:pt modelId="{F284A5AE-A54B-4DCC-8344-9CD9DB8C5A03}" type="pres">
      <dgm:prSet presAssocID="{3309E985-06A5-407E-9F7D-1E3DF54353B0}" presName="composite" presStyleCnt="0"/>
      <dgm:spPr/>
    </dgm:pt>
    <dgm:pt modelId="{4EF04D77-9C81-4A80-8A63-11DDC219B6D5}" type="pres">
      <dgm:prSet presAssocID="{3309E985-06A5-407E-9F7D-1E3DF54353B0}" presName="parentText" presStyleLbl="alignNode1" presStyleIdx="0" presStyleCnt="5">
        <dgm:presLayoutVars>
          <dgm:chMax val="1"/>
          <dgm:bulletEnabled val="1"/>
        </dgm:presLayoutVars>
      </dgm:prSet>
      <dgm:spPr/>
      <dgm:t>
        <a:bodyPr/>
        <a:lstStyle/>
        <a:p>
          <a:endParaRPr lang="en-US"/>
        </a:p>
      </dgm:t>
    </dgm:pt>
    <dgm:pt modelId="{C335934A-7DBC-4E7A-B3C3-961522DC172F}" type="pres">
      <dgm:prSet presAssocID="{3309E985-06A5-407E-9F7D-1E3DF54353B0}" presName="descendantText" presStyleLbl="alignAcc1" presStyleIdx="0" presStyleCnt="5">
        <dgm:presLayoutVars>
          <dgm:bulletEnabled val="1"/>
        </dgm:presLayoutVars>
      </dgm:prSet>
      <dgm:spPr/>
      <dgm:t>
        <a:bodyPr/>
        <a:lstStyle/>
        <a:p>
          <a:endParaRPr lang="en-US"/>
        </a:p>
      </dgm:t>
    </dgm:pt>
    <dgm:pt modelId="{EEC75BFD-05FF-4B28-A0D0-6854C6DB5E0F}" type="pres">
      <dgm:prSet presAssocID="{16FA2504-7922-4664-8165-309D02C0564E}" presName="sp" presStyleCnt="0"/>
      <dgm:spPr/>
    </dgm:pt>
    <dgm:pt modelId="{701CE3C3-8F6F-41C7-B060-B77BD78CF2B8}" type="pres">
      <dgm:prSet presAssocID="{53841D01-D050-4AE3-AC98-F82DEA1CC013}" presName="composite" presStyleCnt="0"/>
      <dgm:spPr/>
    </dgm:pt>
    <dgm:pt modelId="{619D7FC3-72D5-421B-A50D-D57DBA9CB5A9}" type="pres">
      <dgm:prSet presAssocID="{53841D01-D050-4AE3-AC98-F82DEA1CC013}" presName="parentText" presStyleLbl="alignNode1" presStyleIdx="1" presStyleCnt="5">
        <dgm:presLayoutVars>
          <dgm:chMax val="1"/>
          <dgm:bulletEnabled val="1"/>
        </dgm:presLayoutVars>
      </dgm:prSet>
      <dgm:spPr/>
      <dgm:t>
        <a:bodyPr/>
        <a:lstStyle/>
        <a:p>
          <a:endParaRPr lang="en-US"/>
        </a:p>
      </dgm:t>
    </dgm:pt>
    <dgm:pt modelId="{6E560C91-86B2-4FC9-8AF6-A844F3C7F4F8}" type="pres">
      <dgm:prSet presAssocID="{53841D01-D050-4AE3-AC98-F82DEA1CC013}" presName="descendantText" presStyleLbl="alignAcc1" presStyleIdx="1" presStyleCnt="5">
        <dgm:presLayoutVars>
          <dgm:bulletEnabled val="1"/>
        </dgm:presLayoutVars>
      </dgm:prSet>
      <dgm:spPr/>
      <dgm:t>
        <a:bodyPr/>
        <a:lstStyle/>
        <a:p>
          <a:endParaRPr lang="en-US"/>
        </a:p>
      </dgm:t>
    </dgm:pt>
    <dgm:pt modelId="{5A30B79A-691F-47EB-BFC7-5C3037D2B0CB}" type="pres">
      <dgm:prSet presAssocID="{3C2637DF-F347-420A-BF50-ED07D59BE017}" presName="sp" presStyleCnt="0"/>
      <dgm:spPr/>
    </dgm:pt>
    <dgm:pt modelId="{C2AE13A7-1C81-49FD-A66A-BF89AA3CCC9F}" type="pres">
      <dgm:prSet presAssocID="{61C57970-EB20-413A-9C84-A312B5921CC0}" presName="composite" presStyleCnt="0"/>
      <dgm:spPr/>
    </dgm:pt>
    <dgm:pt modelId="{E88669D4-A4E8-410B-9D9D-2D6D5FDC0559}" type="pres">
      <dgm:prSet presAssocID="{61C57970-EB20-413A-9C84-A312B5921CC0}" presName="parentText" presStyleLbl="alignNode1" presStyleIdx="2" presStyleCnt="5">
        <dgm:presLayoutVars>
          <dgm:chMax val="1"/>
          <dgm:bulletEnabled val="1"/>
        </dgm:presLayoutVars>
      </dgm:prSet>
      <dgm:spPr/>
      <dgm:t>
        <a:bodyPr/>
        <a:lstStyle/>
        <a:p>
          <a:endParaRPr lang="en-US"/>
        </a:p>
      </dgm:t>
    </dgm:pt>
    <dgm:pt modelId="{62DEEC9F-0BC4-4C6A-A9AE-035723B861C8}" type="pres">
      <dgm:prSet presAssocID="{61C57970-EB20-413A-9C84-A312B5921CC0}" presName="descendantText" presStyleLbl="alignAcc1" presStyleIdx="2" presStyleCnt="5" custScaleY="63419">
        <dgm:presLayoutVars>
          <dgm:bulletEnabled val="1"/>
        </dgm:presLayoutVars>
      </dgm:prSet>
      <dgm:spPr/>
      <dgm:t>
        <a:bodyPr/>
        <a:lstStyle/>
        <a:p>
          <a:endParaRPr lang="en-US"/>
        </a:p>
      </dgm:t>
    </dgm:pt>
    <dgm:pt modelId="{D402EE58-500C-48CE-BBB2-16984757227D}" type="pres">
      <dgm:prSet presAssocID="{B30F69CF-45D9-4038-B969-013F74AC714A}" presName="sp" presStyleCnt="0"/>
      <dgm:spPr/>
    </dgm:pt>
    <dgm:pt modelId="{4599D19B-38EE-4AFB-A046-C566EBB10C9C}" type="pres">
      <dgm:prSet presAssocID="{AF12C27B-5FBC-4C54-89B5-3E9B236B7BBA}" presName="composite" presStyleCnt="0"/>
      <dgm:spPr/>
    </dgm:pt>
    <dgm:pt modelId="{1267CFB4-FD2F-43CF-874D-C54C72E43A5A}" type="pres">
      <dgm:prSet presAssocID="{AF12C27B-5FBC-4C54-89B5-3E9B236B7BBA}" presName="parentText" presStyleLbl="alignNode1" presStyleIdx="3" presStyleCnt="5" custScaleY="128970">
        <dgm:presLayoutVars>
          <dgm:chMax val="1"/>
          <dgm:bulletEnabled val="1"/>
        </dgm:presLayoutVars>
      </dgm:prSet>
      <dgm:spPr/>
      <dgm:t>
        <a:bodyPr/>
        <a:lstStyle/>
        <a:p>
          <a:endParaRPr lang="en-US"/>
        </a:p>
      </dgm:t>
    </dgm:pt>
    <dgm:pt modelId="{41D0367B-3788-41BE-AE76-3C62038BC063}" type="pres">
      <dgm:prSet presAssocID="{AF12C27B-5FBC-4C54-89B5-3E9B236B7BBA}" presName="descendantText" presStyleLbl="alignAcc1" presStyleIdx="3" presStyleCnt="5" custScaleY="258197" custLinFactNeighborY="-22594">
        <dgm:presLayoutVars>
          <dgm:bulletEnabled val="1"/>
        </dgm:presLayoutVars>
      </dgm:prSet>
      <dgm:spPr/>
      <dgm:t>
        <a:bodyPr/>
        <a:lstStyle/>
        <a:p>
          <a:endParaRPr lang="en-US"/>
        </a:p>
      </dgm:t>
    </dgm:pt>
    <dgm:pt modelId="{68BEC9D9-0510-4B53-A163-7ACFB91EFAF7}" type="pres">
      <dgm:prSet presAssocID="{9B2CC22D-7CAF-4339-AF7E-B5BE93515D7A}" presName="sp" presStyleCnt="0"/>
      <dgm:spPr/>
    </dgm:pt>
    <dgm:pt modelId="{11249C12-0CC7-4721-899F-B2D887C940F5}" type="pres">
      <dgm:prSet presAssocID="{EDED2B08-6E59-4916-AF71-3EF7EF5564EC}" presName="composite" presStyleCnt="0"/>
      <dgm:spPr/>
    </dgm:pt>
    <dgm:pt modelId="{799BBB29-489A-4F31-B8B3-43815EA39FAF}" type="pres">
      <dgm:prSet presAssocID="{EDED2B08-6E59-4916-AF71-3EF7EF5564EC}" presName="parentText" presStyleLbl="alignNode1" presStyleIdx="4" presStyleCnt="5">
        <dgm:presLayoutVars>
          <dgm:chMax val="1"/>
          <dgm:bulletEnabled val="1"/>
        </dgm:presLayoutVars>
      </dgm:prSet>
      <dgm:spPr/>
      <dgm:t>
        <a:bodyPr/>
        <a:lstStyle/>
        <a:p>
          <a:endParaRPr lang="en-US"/>
        </a:p>
      </dgm:t>
    </dgm:pt>
    <dgm:pt modelId="{D4CEAF32-28B7-4C58-9DBA-9B8537A2F7DB}" type="pres">
      <dgm:prSet presAssocID="{EDED2B08-6E59-4916-AF71-3EF7EF5564EC}" presName="descendantText" presStyleLbl="alignAcc1" presStyleIdx="4" presStyleCnt="5">
        <dgm:presLayoutVars>
          <dgm:bulletEnabled val="1"/>
        </dgm:presLayoutVars>
      </dgm:prSet>
      <dgm:spPr/>
      <dgm:t>
        <a:bodyPr/>
        <a:lstStyle/>
        <a:p>
          <a:endParaRPr lang="en-US"/>
        </a:p>
      </dgm:t>
    </dgm:pt>
  </dgm:ptLst>
  <dgm:cxnLst>
    <dgm:cxn modelId="{4DF03B9F-DFAB-4C14-B987-B2E38091935C}" type="presOf" srcId="{ADE25165-9FFC-4371-88C1-4AC0E3BF5642}" destId="{6E560C91-86B2-4FC9-8AF6-A844F3C7F4F8}" srcOrd="0" destOrd="0" presId="urn:microsoft.com/office/officeart/2005/8/layout/chevron2"/>
    <dgm:cxn modelId="{76ACF738-A11E-4EEA-9AD6-CF9F2841CC66}" type="presOf" srcId="{34E22177-B553-43C0-9E78-38865BEBF6B8}" destId="{41D0367B-3788-41BE-AE76-3C62038BC063}" srcOrd="0" destOrd="6" presId="urn:microsoft.com/office/officeart/2005/8/layout/chevron2"/>
    <dgm:cxn modelId="{C4F8FD9F-AD75-42C0-BAFC-8132EED0C7E9}" srcId="{2F3BF2DD-5D55-4C0B-BCC9-C7D46E46695B}" destId="{D62B250F-8360-48E3-8AC5-4E06563CB9A0}" srcOrd="0" destOrd="0" parTransId="{D36AEAA3-E26D-41B5-9D38-FD5C4A549328}" sibTransId="{7D9F57FB-1D60-480F-A978-56B6C29BE7BA}"/>
    <dgm:cxn modelId="{18DFFA75-C1F2-47EB-A1D6-AD11F1B9BF85}" type="presOf" srcId="{7B986403-8231-4357-971C-E3610F120764}" destId="{C335934A-7DBC-4E7A-B3C3-961522DC172F}" srcOrd="0" destOrd="0" presId="urn:microsoft.com/office/officeart/2005/8/layout/chevron2"/>
    <dgm:cxn modelId="{D9F0C01C-C4F5-494A-BE05-2CED839D5AA7}" type="presOf" srcId="{61C57970-EB20-413A-9C84-A312B5921CC0}" destId="{E88669D4-A4E8-410B-9D9D-2D6D5FDC0559}" srcOrd="0" destOrd="0" presId="urn:microsoft.com/office/officeart/2005/8/layout/chevron2"/>
    <dgm:cxn modelId="{09D57546-CCCB-4E1A-B4B6-23685F0E9A01}" srcId="{01278C7C-8708-4788-A489-D70E8BA4F8E1}" destId="{53841D01-D050-4AE3-AC98-F82DEA1CC013}" srcOrd="1" destOrd="0" parTransId="{F7899D5F-47C0-4EAF-B216-793FF2784C6D}" sibTransId="{3C2637DF-F347-420A-BF50-ED07D59BE017}"/>
    <dgm:cxn modelId="{B511B781-69AF-41D6-B7B5-DB3E77F0C889}" type="presOf" srcId="{AFEA768C-B284-4CAE-8F2A-542E732CB99D}" destId="{41D0367B-3788-41BE-AE76-3C62038BC063}" srcOrd="0" destOrd="1" presId="urn:microsoft.com/office/officeart/2005/8/layout/chevron2"/>
    <dgm:cxn modelId="{FB70F85B-6FE2-4451-9079-3CA001B42C9E}" srcId="{01278C7C-8708-4788-A489-D70E8BA4F8E1}" destId="{3309E985-06A5-407E-9F7D-1E3DF54353B0}" srcOrd="0" destOrd="0" parTransId="{42B3725B-3223-4918-AADD-18F9AB190955}" sibTransId="{16FA2504-7922-4664-8165-309D02C0564E}"/>
    <dgm:cxn modelId="{FAD5CAC1-E8E4-42F0-80F3-F98404621255}" type="presOf" srcId="{01278C7C-8708-4788-A489-D70E8BA4F8E1}" destId="{9D9C6E65-8E22-4BF5-9EE9-06F11A85D62D}" srcOrd="0" destOrd="0" presId="urn:microsoft.com/office/officeart/2005/8/layout/chevron2"/>
    <dgm:cxn modelId="{9CCCEC15-735B-46D2-AE01-C87162A0F120}" type="presOf" srcId="{78F57FA3-752E-47A9-A10E-410A7EAE6C67}" destId="{41D0367B-3788-41BE-AE76-3C62038BC063}" srcOrd="0" destOrd="0" presId="urn:microsoft.com/office/officeart/2005/8/layout/chevron2"/>
    <dgm:cxn modelId="{CCF6BAB9-0C98-420B-B4C9-94A418027C15}" type="presOf" srcId="{2F3BF2DD-5D55-4C0B-BCC9-C7D46E46695B}" destId="{41D0367B-3788-41BE-AE76-3C62038BC063}" srcOrd="0" destOrd="2" presId="urn:microsoft.com/office/officeart/2005/8/layout/chevron2"/>
    <dgm:cxn modelId="{01E3EB29-E49C-41A9-AD75-B0798DD93CBD}" type="presOf" srcId="{AF12C27B-5FBC-4C54-89B5-3E9B236B7BBA}" destId="{1267CFB4-FD2F-43CF-874D-C54C72E43A5A}" srcOrd="0" destOrd="0" presId="urn:microsoft.com/office/officeart/2005/8/layout/chevron2"/>
    <dgm:cxn modelId="{23BA0E65-B883-41A7-8B28-CE0A6998C836}" type="presOf" srcId="{66EAF2E7-BD96-44ED-9A93-1E99A2E281C0}" destId="{D4CEAF32-28B7-4C58-9DBA-9B8537A2F7DB}" srcOrd="0" destOrd="0" presId="urn:microsoft.com/office/officeart/2005/8/layout/chevron2"/>
    <dgm:cxn modelId="{2671B08D-C865-4E96-A26A-08F5639F2415}" srcId="{AF12C27B-5FBC-4C54-89B5-3E9B236B7BBA}" destId="{78F57FA3-752E-47A9-A10E-410A7EAE6C67}" srcOrd="0" destOrd="0" parTransId="{F0765608-0481-48E9-8F80-E8710885DCBD}" sibTransId="{8924FEEC-8041-4026-A3E2-3AD21D94EBCC}"/>
    <dgm:cxn modelId="{563B77B8-30AD-4348-93CD-BC07CB1B2254}" srcId="{3309E985-06A5-407E-9F7D-1E3DF54353B0}" destId="{7B986403-8231-4357-971C-E3610F120764}" srcOrd="0" destOrd="0" parTransId="{E664946A-9EA6-4B8D-B327-A68F6412EC25}" sibTransId="{96A6A1B8-1226-4158-A884-354FF377D76E}"/>
    <dgm:cxn modelId="{ECCC0C34-0726-4A79-9452-85433D8A6E64}" srcId="{01278C7C-8708-4788-A489-D70E8BA4F8E1}" destId="{61C57970-EB20-413A-9C84-A312B5921CC0}" srcOrd="2" destOrd="0" parTransId="{AB4958A0-D597-43EB-B7E7-1C9789B2DB46}" sibTransId="{B30F69CF-45D9-4038-B969-013F74AC714A}"/>
    <dgm:cxn modelId="{A4B96C9D-0057-46A3-BA21-83B20997DEA3}" type="presOf" srcId="{53841D01-D050-4AE3-AC98-F82DEA1CC013}" destId="{619D7FC3-72D5-421B-A50D-D57DBA9CB5A9}" srcOrd="0" destOrd="0" presId="urn:microsoft.com/office/officeart/2005/8/layout/chevron2"/>
    <dgm:cxn modelId="{9662CFAA-9891-4B59-B66D-2F4AB04531FD}" srcId="{01278C7C-8708-4788-A489-D70E8BA4F8E1}" destId="{AF12C27B-5FBC-4C54-89B5-3E9B236B7BBA}" srcOrd="3" destOrd="0" parTransId="{C6DCB1D3-13A0-4E80-A920-36233A2A6F82}" sibTransId="{9B2CC22D-7CAF-4339-AF7E-B5BE93515D7A}"/>
    <dgm:cxn modelId="{952238F2-53B4-4E21-AFFC-12C3ECC1E75A}" type="presOf" srcId="{3309E985-06A5-407E-9F7D-1E3DF54353B0}" destId="{4EF04D77-9C81-4A80-8A63-11DDC219B6D5}" srcOrd="0" destOrd="0" presId="urn:microsoft.com/office/officeart/2005/8/layout/chevron2"/>
    <dgm:cxn modelId="{275666E5-A97F-426E-8FE1-CCF4325CC940}" srcId="{53841D01-D050-4AE3-AC98-F82DEA1CC013}" destId="{ADE25165-9FFC-4371-88C1-4AC0E3BF5642}" srcOrd="0" destOrd="0" parTransId="{0832F8BF-FE2D-4A95-B894-571920656EB4}" sibTransId="{432D0743-182A-401B-A20A-8F26FD760A6E}"/>
    <dgm:cxn modelId="{F9216A2B-C89D-4C61-8ADB-DCD24FA9DCBC}" srcId="{2F3BF2DD-5D55-4C0B-BCC9-C7D46E46695B}" destId="{A23AA7CD-8382-4849-8BE6-4DD517938503}" srcOrd="2" destOrd="0" parTransId="{6C3BD6B1-69CC-4CAB-B81D-CB22D724EA57}" sibTransId="{3450031E-917F-4634-B615-B54161266C23}"/>
    <dgm:cxn modelId="{979E3379-59C2-4A61-B67A-98BC7C09E8BB}" srcId="{01278C7C-8708-4788-A489-D70E8BA4F8E1}" destId="{EDED2B08-6E59-4916-AF71-3EF7EF5564EC}" srcOrd="4" destOrd="0" parTransId="{2D548FF9-CA87-403B-9C50-2713AEAE0332}" sibTransId="{D6C2FAEA-F369-46E3-A9D4-3702D8191C9E}"/>
    <dgm:cxn modelId="{03085F61-F36F-4169-9A2A-B6E53230960E}" srcId="{EDED2B08-6E59-4916-AF71-3EF7EF5564EC}" destId="{66EAF2E7-BD96-44ED-9A93-1E99A2E281C0}" srcOrd="0" destOrd="0" parTransId="{5DAF5E8B-DF36-4C3C-9923-B537D16846A5}" sibTransId="{FDBC6EEA-1561-4E06-938B-2C68957DABB1}"/>
    <dgm:cxn modelId="{B72FA631-A010-4C7B-8E17-C1380B073EE3}" srcId="{AF12C27B-5FBC-4C54-89B5-3E9B236B7BBA}" destId="{34E22177-B553-43C0-9E78-38865BEBF6B8}" srcOrd="3" destOrd="0" parTransId="{3014844B-E553-4A49-A4B9-14CDCC192EB3}" sibTransId="{11A6C04F-BB58-4A5B-ABCB-2A83879684BF}"/>
    <dgm:cxn modelId="{C4D753E7-7BF9-41DB-8ED3-91727BA84D59}" srcId="{2F3BF2DD-5D55-4C0B-BCC9-C7D46E46695B}" destId="{F96B82ED-8388-4713-B0E3-5EB7B064B643}" srcOrd="1" destOrd="0" parTransId="{7666E7AE-259B-4B58-92D3-4A94FE4B125C}" sibTransId="{E9D5E6B9-9215-442B-8691-4ED6495E2DFA}"/>
    <dgm:cxn modelId="{AB13798C-B66A-42BA-BAC2-7633F25CDDA5}" type="presOf" srcId="{F96B82ED-8388-4713-B0E3-5EB7B064B643}" destId="{41D0367B-3788-41BE-AE76-3C62038BC063}" srcOrd="0" destOrd="4" presId="urn:microsoft.com/office/officeart/2005/8/layout/chevron2"/>
    <dgm:cxn modelId="{38025758-0F4A-48A0-9E13-296F5AF270A3}" type="presOf" srcId="{A23AA7CD-8382-4849-8BE6-4DD517938503}" destId="{41D0367B-3788-41BE-AE76-3C62038BC063}" srcOrd="0" destOrd="5" presId="urn:microsoft.com/office/officeart/2005/8/layout/chevron2"/>
    <dgm:cxn modelId="{37D23D8F-A8E5-4B0C-9BA6-EDAC28CC36AD}" srcId="{61C57970-EB20-413A-9C84-A312B5921CC0}" destId="{19FFACF1-1D5A-4131-BE3C-48D8929E5298}" srcOrd="0" destOrd="0" parTransId="{827B640E-CA2C-4EC3-8DC8-236CA60508BA}" sibTransId="{6A557F55-D66E-4592-9FEF-39407FC264C5}"/>
    <dgm:cxn modelId="{1459913D-12B2-41DA-A1AA-6A15063CB9ED}" type="presOf" srcId="{D62B250F-8360-48E3-8AC5-4E06563CB9A0}" destId="{41D0367B-3788-41BE-AE76-3C62038BC063}" srcOrd="0" destOrd="3" presId="urn:microsoft.com/office/officeart/2005/8/layout/chevron2"/>
    <dgm:cxn modelId="{B0A1097D-9B0A-449B-B7DF-FB14C5DFD52C}" srcId="{AF12C27B-5FBC-4C54-89B5-3E9B236B7BBA}" destId="{2F3BF2DD-5D55-4C0B-BCC9-C7D46E46695B}" srcOrd="2" destOrd="0" parTransId="{BDADBF10-0838-44DB-A6B0-8174530A2BF8}" sibTransId="{A08524ED-F8DA-4BD8-B151-715CCE68F2B7}"/>
    <dgm:cxn modelId="{0FC442EE-6310-4BDF-8D16-C5940E878704}" type="presOf" srcId="{19FFACF1-1D5A-4131-BE3C-48D8929E5298}" destId="{62DEEC9F-0BC4-4C6A-A9AE-035723B861C8}" srcOrd="0" destOrd="0" presId="urn:microsoft.com/office/officeart/2005/8/layout/chevron2"/>
    <dgm:cxn modelId="{1B203FA6-C72C-4DA3-9DFC-DAD38519A618}" srcId="{AF12C27B-5FBC-4C54-89B5-3E9B236B7BBA}" destId="{AFEA768C-B284-4CAE-8F2A-542E732CB99D}" srcOrd="1" destOrd="0" parTransId="{58755B1D-7F99-43EF-8A6E-2E00E88F0398}" sibTransId="{16AE39D2-8EC3-4895-8C64-B188194F9991}"/>
    <dgm:cxn modelId="{9829A479-1C65-40BB-9B75-3254716B9133}" type="presOf" srcId="{EDED2B08-6E59-4916-AF71-3EF7EF5564EC}" destId="{799BBB29-489A-4F31-B8B3-43815EA39FAF}" srcOrd="0" destOrd="0" presId="urn:microsoft.com/office/officeart/2005/8/layout/chevron2"/>
    <dgm:cxn modelId="{E60BAA52-AC89-48F1-A434-EFA6202189A3}" type="presParOf" srcId="{9D9C6E65-8E22-4BF5-9EE9-06F11A85D62D}" destId="{F284A5AE-A54B-4DCC-8344-9CD9DB8C5A03}" srcOrd="0" destOrd="0" presId="urn:microsoft.com/office/officeart/2005/8/layout/chevron2"/>
    <dgm:cxn modelId="{389CD67E-1CBF-47A5-8288-BBA9BECB8283}" type="presParOf" srcId="{F284A5AE-A54B-4DCC-8344-9CD9DB8C5A03}" destId="{4EF04D77-9C81-4A80-8A63-11DDC219B6D5}" srcOrd="0" destOrd="0" presId="urn:microsoft.com/office/officeart/2005/8/layout/chevron2"/>
    <dgm:cxn modelId="{94AC3CA3-93FC-4A98-8AA8-0B67065741EB}" type="presParOf" srcId="{F284A5AE-A54B-4DCC-8344-9CD9DB8C5A03}" destId="{C335934A-7DBC-4E7A-B3C3-961522DC172F}" srcOrd="1" destOrd="0" presId="urn:microsoft.com/office/officeart/2005/8/layout/chevron2"/>
    <dgm:cxn modelId="{D0166138-F742-41FD-9B0C-A99781311E60}" type="presParOf" srcId="{9D9C6E65-8E22-4BF5-9EE9-06F11A85D62D}" destId="{EEC75BFD-05FF-4B28-A0D0-6854C6DB5E0F}" srcOrd="1" destOrd="0" presId="urn:microsoft.com/office/officeart/2005/8/layout/chevron2"/>
    <dgm:cxn modelId="{59F0364D-109D-4FBB-9B6B-A9F8DC9BD124}" type="presParOf" srcId="{9D9C6E65-8E22-4BF5-9EE9-06F11A85D62D}" destId="{701CE3C3-8F6F-41C7-B060-B77BD78CF2B8}" srcOrd="2" destOrd="0" presId="urn:microsoft.com/office/officeart/2005/8/layout/chevron2"/>
    <dgm:cxn modelId="{A5C727C0-99AE-4B26-B20A-388242E0FDA2}" type="presParOf" srcId="{701CE3C3-8F6F-41C7-B060-B77BD78CF2B8}" destId="{619D7FC3-72D5-421B-A50D-D57DBA9CB5A9}" srcOrd="0" destOrd="0" presId="urn:microsoft.com/office/officeart/2005/8/layout/chevron2"/>
    <dgm:cxn modelId="{5B2D904E-12DF-4011-B1B4-5180A204BB3C}" type="presParOf" srcId="{701CE3C3-8F6F-41C7-B060-B77BD78CF2B8}" destId="{6E560C91-86B2-4FC9-8AF6-A844F3C7F4F8}" srcOrd="1" destOrd="0" presId="urn:microsoft.com/office/officeart/2005/8/layout/chevron2"/>
    <dgm:cxn modelId="{D12C185A-B2B3-48B1-B2DC-954A6C8255AD}" type="presParOf" srcId="{9D9C6E65-8E22-4BF5-9EE9-06F11A85D62D}" destId="{5A30B79A-691F-47EB-BFC7-5C3037D2B0CB}" srcOrd="3" destOrd="0" presId="urn:microsoft.com/office/officeart/2005/8/layout/chevron2"/>
    <dgm:cxn modelId="{73902BA9-3853-49EB-86EB-9B60A153FAB5}" type="presParOf" srcId="{9D9C6E65-8E22-4BF5-9EE9-06F11A85D62D}" destId="{C2AE13A7-1C81-49FD-A66A-BF89AA3CCC9F}" srcOrd="4" destOrd="0" presId="urn:microsoft.com/office/officeart/2005/8/layout/chevron2"/>
    <dgm:cxn modelId="{DB86C0D0-4D7F-447F-8C1D-A02659414D60}" type="presParOf" srcId="{C2AE13A7-1C81-49FD-A66A-BF89AA3CCC9F}" destId="{E88669D4-A4E8-410B-9D9D-2D6D5FDC0559}" srcOrd="0" destOrd="0" presId="urn:microsoft.com/office/officeart/2005/8/layout/chevron2"/>
    <dgm:cxn modelId="{6739BCCE-C1ED-406D-98E9-E17267820849}" type="presParOf" srcId="{C2AE13A7-1C81-49FD-A66A-BF89AA3CCC9F}" destId="{62DEEC9F-0BC4-4C6A-A9AE-035723B861C8}" srcOrd="1" destOrd="0" presId="urn:microsoft.com/office/officeart/2005/8/layout/chevron2"/>
    <dgm:cxn modelId="{ABA48B21-C65E-4CC6-956D-0902B34769CC}" type="presParOf" srcId="{9D9C6E65-8E22-4BF5-9EE9-06F11A85D62D}" destId="{D402EE58-500C-48CE-BBB2-16984757227D}" srcOrd="5" destOrd="0" presId="urn:microsoft.com/office/officeart/2005/8/layout/chevron2"/>
    <dgm:cxn modelId="{72F05ED0-980A-438A-BB82-58FF778F51D8}" type="presParOf" srcId="{9D9C6E65-8E22-4BF5-9EE9-06F11A85D62D}" destId="{4599D19B-38EE-4AFB-A046-C566EBB10C9C}" srcOrd="6" destOrd="0" presId="urn:microsoft.com/office/officeart/2005/8/layout/chevron2"/>
    <dgm:cxn modelId="{DC7E7016-A44C-44AC-8B4B-160A27363BEE}" type="presParOf" srcId="{4599D19B-38EE-4AFB-A046-C566EBB10C9C}" destId="{1267CFB4-FD2F-43CF-874D-C54C72E43A5A}" srcOrd="0" destOrd="0" presId="urn:microsoft.com/office/officeart/2005/8/layout/chevron2"/>
    <dgm:cxn modelId="{7764B39D-8694-4C38-B5D8-A66AC891CFB9}" type="presParOf" srcId="{4599D19B-38EE-4AFB-A046-C566EBB10C9C}" destId="{41D0367B-3788-41BE-AE76-3C62038BC063}" srcOrd="1" destOrd="0" presId="urn:microsoft.com/office/officeart/2005/8/layout/chevron2"/>
    <dgm:cxn modelId="{1272D016-5CF2-4752-999D-68DF151546FB}" type="presParOf" srcId="{9D9C6E65-8E22-4BF5-9EE9-06F11A85D62D}" destId="{68BEC9D9-0510-4B53-A163-7ACFB91EFAF7}" srcOrd="7" destOrd="0" presId="urn:microsoft.com/office/officeart/2005/8/layout/chevron2"/>
    <dgm:cxn modelId="{D13D9C03-DA2E-40F3-B690-C167E1B312B2}" type="presParOf" srcId="{9D9C6E65-8E22-4BF5-9EE9-06F11A85D62D}" destId="{11249C12-0CC7-4721-899F-B2D887C940F5}" srcOrd="8" destOrd="0" presId="urn:microsoft.com/office/officeart/2005/8/layout/chevron2"/>
    <dgm:cxn modelId="{B001C7A1-E105-4065-A000-BECC69F7446C}" type="presParOf" srcId="{11249C12-0CC7-4721-899F-B2D887C940F5}" destId="{799BBB29-489A-4F31-B8B3-43815EA39FAF}" srcOrd="0" destOrd="0" presId="urn:microsoft.com/office/officeart/2005/8/layout/chevron2"/>
    <dgm:cxn modelId="{2EC555A5-99A9-4476-8CCE-2A92EB06A872}" type="presParOf" srcId="{11249C12-0CC7-4721-899F-B2D887C940F5}" destId="{D4CEAF32-28B7-4C58-9DBA-9B8537A2F7D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F04D77-9C81-4A80-8A63-11DDC219B6D5}">
      <dsp:nvSpPr>
        <dsp:cNvPr id="0" name=""/>
        <dsp:cNvSpPr/>
      </dsp:nvSpPr>
      <dsp:spPr>
        <a:xfrm rot="5400000">
          <a:off x="-183388" y="184689"/>
          <a:ext cx="1222592" cy="8558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kern="1200"/>
            <a:t>Input Validation</a:t>
          </a:r>
        </a:p>
      </dsp:txBody>
      <dsp:txXfrm rot="-5400000">
        <a:off x="1" y="429207"/>
        <a:ext cx="855814" cy="366778"/>
      </dsp:txXfrm>
    </dsp:sp>
    <dsp:sp modelId="{C335934A-7DBC-4E7A-B3C3-961522DC172F}">
      <dsp:nvSpPr>
        <dsp:cNvPr id="0" name=""/>
        <dsp:cNvSpPr/>
      </dsp:nvSpPr>
      <dsp:spPr>
        <a:xfrm rot="5400000">
          <a:off x="5764614" y="-4907499"/>
          <a:ext cx="794685" cy="1061228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US" sz="1500" kern="1200"/>
            <a:t>If the input array is null or has less than three elements, return throw an exception</a:t>
          </a:r>
        </a:p>
      </dsp:txBody>
      <dsp:txXfrm rot="-5400000">
        <a:off x="855815" y="40093"/>
        <a:ext cx="10573492" cy="717099"/>
      </dsp:txXfrm>
    </dsp:sp>
    <dsp:sp modelId="{E88669D4-A4E8-410B-9D9D-2D6D5FDC0559}">
      <dsp:nvSpPr>
        <dsp:cNvPr id="0" name=""/>
        <dsp:cNvSpPr/>
      </dsp:nvSpPr>
      <dsp:spPr>
        <a:xfrm rot="5400000">
          <a:off x="-183388" y="1291410"/>
          <a:ext cx="1222592" cy="8558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kern="1200"/>
            <a:t>Setup</a:t>
          </a:r>
        </a:p>
      </dsp:txBody>
      <dsp:txXfrm rot="-5400000">
        <a:off x="1" y="1535928"/>
        <a:ext cx="855814" cy="366778"/>
      </dsp:txXfrm>
    </dsp:sp>
    <dsp:sp modelId="{62DEEC9F-0BC4-4C6A-A9AE-035723B861C8}">
      <dsp:nvSpPr>
        <dsp:cNvPr id="0" name=""/>
        <dsp:cNvSpPr/>
      </dsp:nvSpPr>
      <dsp:spPr>
        <a:xfrm rot="5400000">
          <a:off x="5764614" y="-3800778"/>
          <a:ext cx="794685" cy="1061228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US" sz="1500" kern="1200"/>
            <a:t>Create and initialize the List of list of integers (let’s call it L) that stores and returns the results.</a:t>
          </a:r>
        </a:p>
        <a:p>
          <a:pPr marL="114300" lvl="1" indent="-114300" algn="l" defTabSz="666750">
            <a:lnSpc>
              <a:spcPct val="90000"/>
            </a:lnSpc>
            <a:spcBef>
              <a:spcPct val="0"/>
            </a:spcBef>
            <a:spcAft>
              <a:spcPct val="15000"/>
            </a:spcAft>
            <a:buChar char="••"/>
          </a:pPr>
          <a:r>
            <a:rPr lang="en-US" sz="1500" kern="1200"/>
            <a:t>Sort the array(that helps in bringing duplicate elements together)</a:t>
          </a:r>
        </a:p>
      </dsp:txBody>
      <dsp:txXfrm rot="-5400000">
        <a:off x="855815" y="1146814"/>
        <a:ext cx="10573492" cy="717099"/>
      </dsp:txXfrm>
    </dsp:sp>
    <dsp:sp modelId="{1267CFB4-FD2F-43CF-874D-C54C72E43A5A}">
      <dsp:nvSpPr>
        <dsp:cNvPr id="0" name=""/>
        <dsp:cNvSpPr/>
      </dsp:nvSpPr>
      <dsp:spPr>
        <a:xfrm rot="5400000">
          <a:off x="-183388" y="2398131"/>
          <a:ext cx="1222592" cy="8558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kern="1200"/>
            <a:t>Iterate</a:t>
          </a:r>
          <a:r>
            <a:rPr lang="en-US" sz="1300" kern="1200" baseline="0"/>
            <a:t> over array</a:t>
          </a:r>
          <a:endParaRPr lang="en-US" sz="1300" kern="1200"/>
        </a:p>
      </dsp:txBody>
      <dsp:txXfrm rot="-5400000">
        <a:off x="1" y="2642649"/>
        <a:ext cx="855814" cy="366778"/>
      </dsp:txXfrm>
    </dsp:sp>
    <dsp:sp modelId="{41D0367B-3788-41BE-AE76-3C62038BC063}">
      <dsp:nvSpPr>
        <dsp:cNvPr id="0" name=""/>
        <dsp:cNvSpPr/>
      </dsp:nvSpPr>
      <dsp:spPr>
        <a:xfrm rot="5400000">
          <a:off x="5764614" y="-2694057"/>
          <a:ext cx="794685" cy="1061228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US" sz="1500" kern="1200"/>
            <a:t>For each element, calculate the 2Sum target value and call 2Sum with appropriate arguments</a:t>
          </a:r>
        </a:p>
        <a:p>
          <a:pPr marL="114300" lvl="1" indent="-114300" algn="l" defTabSz="666750">
            <a:lnSpc>
              <a:spcPct val="90000"/>
            </a:lnSpc>
            <a:spcBef>
              <a:spcPct val="0"/>
            </a:spcBef>
            <a:spcAft>
              <a:spcPct val="15000"/>
            </a:spcAft>
            <a:buChar char="••"/>
          </a:pPr>
          <a:r>
            <a:rPr lang="en-US" sz="1500" kern="1200"/>
            <a:t>Make sure to skip over the duplicate elements.</a:t>
          </a:r>
        </a:p>
        <a:p>
          <a:pPr marL="114300" lvl="1" indent="-114300" algn="l" defTabSz="666750">
            <a:lnSpc>
              <a:spcPct val="90000"/>
            </a:lnSpc>
            <a:spcBef>
              <a:spcPct val="0"/>
            </a:spcBef>
            <a:spcAft>
              <a:spcPct val="15000"/>
            </a:spcAft>
            <a:buChar char="••"/>
          </a:pPr>
          <a:r>
            <a:rPr lang="en-US" sz="1500" kern="1200"/>
            <a:t>For each result returned by 2Sum, append this to L.</a:t>
          </a:r>
        </a:p>
      </dsp:txBody>
      <dsp:txXfrm rot="-5400000">
        <a:off x="855815" y="2253535"/>
        <a:ext cx="10573492" cy="717099"/>
      </dsp:txXfrm>
    </dsp:sp>
    <dsp:sp modelId="{91D66A6C-7495-44B7-A01D-7E9038037739}">
      <dsp:nvSpPr>
        <dsp:cNvPr id="0" name=""/>
        <dsp:cNvSpPr/>
      </dsp:nvSpPr>
      <dsp:spPr>
        <a:xfrm rot="5400000">
          <a:off x="-183388" y="3504851"/>
          <a:ext cx="1222592" cy="8558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kern="1200"/>
            <a:t>Implement 2Sum</a:t>
          </a:r>
        </a:p>
      </dsp:txBody>
      <dsp:txXfrm rot="-5400000">
        <a:off x="1" y="3749369"/>
        <a:ext cx="855814" cy="366778"/>
      </dsp:txXfrm>
    </dsp:sp>
    <dsp:sp modelId="{E5C51CEF-1029-4E4D-A0D1-A7305F3AE881}">
      <dsp:nvSpPr>
        <dsp:cNvPr id="0" name=""/>
        <dsp:cNvSpPr/>
      </dsp:nvSpPr>
      <dsp:spPr>
        <a:xfrm rot="5400000">
          <a:off x="5764614" y="-1587337"/>
          <a:ext cx="794685" cy="1061228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US" sz="1500" kern="1200"/>
            <a:t>Make sure to return all possible results, instead of the first possible result.</a:t>
          </a:r>
        </a:p>
      </dsp:txBody>
      <dsp:txXfrm rot="-5400000">
        <a:off x="855815" y="3360255"/>
        <a:ext cx="10573492" cy="717099"/>
      </dsp:txXfrm>
    </dsp:sp>
    <dsp:sp modelId="{AC8291CF-AA4F-4F34-B418-EB930E8D3A98}">
      <dsp:nvSpPr>
        <dsp:cNvPr id="0" name=""/>
        <dsp:cNvSpPr/>
      </dsp:nvSpPr>
      <dsp:spPr>
        <a:xfrm rot="5400000">
          <a:off x="-183388" y="4611572"/>
          <a:ext cx="1222592" cy="8558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kern="1200"/>
            <a:t>Return result</a:t>
          </a:r>
        </a:p>
      </dsp:txBody>
      <dsp:txXfrm rot="-5400000">
        <a:off x="1" y="4856090"/>
        <a:ext cx="855814" cy="366778"/>
      </dsp:txXfrm>
    </dsp:sp>
    <dsp:sp modelId="{8779A792-95CF-484E-A0AC-4020D9DEAD87}">
      <dsp:nvSpPr>
        <dsp:cNvPr id="0" name=""/>
        <dsp:cNvSpPr/>
      </dsp:nvSpPr>
      <dsp:spPr>
        <a:xfrm rot="5400000">
          <a:off x="5764614" y="-480616"/>
          <a:ext cx="794685" cy="1061228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US" sz="1500" kern="1200"/>
            <a:t>Return all the values we have collected in L so far.</a:t>
          </a:r>
        </a:p>
      </dsp:txBody>
      <dsp:txXfrm rot="-5400000">
        <a:off x="855815" y="4466976"/>
        <a:ext cx="10573492" cy="7170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F04D77-9C81-4A80-8A63-11DDC219B6D5}">
      <dsp:nvSpPr>
        <dsp:cNvPr id="0" name=""/>
        <dsp:cNvSpPr/>
      </dsp:nvSpPr>
      <dsp:spPr>
        <a:xfrm rot="5400000">
          <a:off x="-218463" y="230633"/>
          <a:ext cx="1456425" cy="1019497"/>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a:t>Create CALLING method</a:t>
          </a:r>
        </a:p>
      </dsp:txBody>
      <dsp:txXfrm rot="-5400000">
        <a:off x="2" y="521918"/>
        <a:ext cx="1019497" cy="436928"/>
      </dsp:txXfrm>
    </dsp:sp>
    <dsp:sp modelId="{C335934A-7DBC-4E7A-B3C3-961522DC172F}">
      <dsp:nvSpPr>
        <dsp:cNvPr id="0" name=""/>
        <dsp:cNvSpPr/>
      </dsp:nvSpPr>
      <dsp:spPr>
        <a:xfrm rot="5400000">
          <a:off x="5122478" y="-4090810"/>
          <a:ext cx="946676" cy="915263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Create a method that takes the input array and returns the output value. Let’s call it CALLING method</a:t>
          </a:r>
        </a:p>
      </dsp:txBody>
      <dsp:txXfrm rot="-5400000">
        <a:off x="1019498" y="58383"/>
        <a:ext cx="9106424" cy="854250"/>
      </dsp:txXfrm>
    </dsp:sp>
    <dsp:sp modelId="{619D7FC3-72D5-421B-A50D-D57DBA9CB5A9}">
      <dsp:nvSpPr>
        <dsp:cNvPr id="0" name=""/>
        <dsp:cNvSpPr/>
      </dsp:nvSpPr>
      <dsp:spPr>
        <a:xfrm rot="5400000">
          <a:off x="-218463" y="1566596"/>
          <a:ext cx="1456425" cy="1019497"/>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a:t>Input validation</a:t>
          </a:r>
        </a:p>
      </dsp:txBody>
      <dsp:txXfrm rot="-5400000">
        <a:off x="2" y="1857881"/>
        <a:ext cx="1019497" cy="436928"/>
      </dsp:txXfrm>
    </dsp:sp>
    <dsp:sp modelId="{6E560C91-86B2-4FC9-8AF6-A844F3C7F4F8}">
      <dsp:nvSpPr>
        <dsp:cNvPr id="0" name=""/>
        <dsp:cNvSpPr/>
      </dsp:nvSpPr>
      <dsp:spPr>
        <a:xfrm rot="5400000">
          <a:off x="5632227" y="-3264596"/>
          <a:ext cx="946676" cy="1017213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Check if the input array is null or empty and perform any other input validation</a:t>
          </a:r>
        </a:p>
      </dsp:txBody>
      <dsp:txXfrm rot="-5400000">
        <a:off x="1019498" y="1394346"/>
        <a:ext cx="10125922" cy="854250"/>
      </dsp:txXfrm>
    </dsp:sp>
    <dsp:sp modelId="{1267CFB4-FD2F-43CF-874D-C54C72E43A5A}">
      <dsp:nvSpPr>
        <dsp:cNvPr id="0" name=""/>
        <dsp:cNvSpPr/>
      </dsp:nvSpPr>
      <dsp:spPr>
        <a:xfrm rot="5400000">
          <a:off x="-429427" y="3651366"/>
          <a:ext cx="1878352" cy="1019497"/>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a:t>Create RECURSIVE method</a:t>
          </a:r>
        </a:p>
      </dsp:txBody>
      <dsp:txXfrm rot="-5400000">
        <a:off x="1" y="3731688"/>
        <a:ext cx="1019497" cy="858855"/>
      </dsp:txXfrm>
    </dsp:sp>
    <dsp:sp modelId="{41D0367B-3788-41BE-AE76-3C62038BC063}">
      <dsp:nvSpPr>
        <dsp:cNvPr id="0" name=""/>
        <dsp:cNvSpPr/>
      </dsp:nvSpPr>
      <dsp:spPr>
        <a:xfrm rot="5400000">
          <a:off x="4883420" y="-1393718"/>
          <a:ext cx="2444290" cy="1017213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a:t>Create a recursive method, that takes an input array and a start index, and returns the maximum value in the subarray starting from the start index</a:t>
          </a:r>
        </a:p>
        <a:p>
          <a:pPr marL="114300" lvl="1" indent="-114300" algn="l" defTabSz="577850">
            <a:lnSpc>
              <a:spcPct val="90000"/>
            </a:lnSpc>
            <a:spcBef>
              <a:spcPct val="0"/>
            </a:spcBef>
            <a:spcAft>
              <a:spcPct val="15000"/>
            </a:spcAft>
            <a:buChar char="••"/>
          </a:pPr>
          <a:r>
            <a:rPr lang="en-US" sz="1300" kern="1200"/>
            <a:t>Create BASE conditions</a:t>
          </a:r>
        </a:p>
        <a:p>
          <a:pPr marL="228600" lvl="2" indent="-114300" algn="l" defTabSz="577850">
            <a:lnSpc>
              <a:spcPct val="90000"/>
            </a:lnSpc>
            <a:spcBef>
              <a:spcPct val="0"/>
            </a:spcBef>
            <a:spcAft>
              <a:spcPct val="15000"/>
            </a:spcAft>
            <a:buChar char="••"/>
          </a:pPr>
          <a:r>
            <a:rPr lang="en-US" sz="1300" kern="1200"/>
            <a:t>For an array with one element, the max is itself</a:t>
          </a:r>
        </a:p>
        <a:p>
          <a:pPr marL="228600" lvl="2" indent="-114300" algn="l" defTabSz="577850">
            <a:lnSpc>
              <a:spcPct val="90000"/>
            </a:lnSpc>
            <a:spcBef>
              <a:spcPct val="0"/>
            </a:spcBef>
            <a:spcAft>
              <a:spcPct val="15000"/>
            </a:spcAft>
            <a:buChar char="••"/>
          </a:pPr>
          <a:r>
            <a:rPr lang="en-US" sz="1300" kern="1200"/>
            <a:t>For an array with two elements, the max is the bigger of the two elements</a:t>
          </a:r>
        </a:p>
        <a:p>
          <a:pPr marL="114300" lvl="1" indent="-114300" algn="l" defTabSz="577850">
            <a:lnSpc>
              <a:spcPct val="90000"/>
            </a:lnSpc>
            <a:spcBef>
              <a:spcPct val="0"/>
            </a:spcBef>
            <a:spcAft>
              <a:spcPct val="15000"/>
            </a:spcAft>
            <a:buChar char="••"/>
          </a:pPr>
          <a:r>
            <a:rPr lang="en-US" sz="1300" kern="1200"/>
            <a:t>Create PROCESSING code and RECURSIVE CALLS</a:t>
          </a:r>
        </a:p>
        <a:p>
          <a:pPr marL="228600" lvl="2" indent="-114300" algn="l" defTabSz="577850">
            <a:lnSpc>
              <a:spcPct val="90000"/>
            </a:lnSpc>
            <a:spcBef>
              <a:spcPct val="0"/>
            </a:spcBef>
            <a:spcAft>
              <a:spcPct val="15000"/>
            </a:spcAft>
            <a:buChar char="••"/>
          </a:pPr>
          <a:r>
            <a:rPr lang="en-US" sz="1300" kern="1200"/>
            <a:t>Consider including the first element, calculate it now through recursive call</a:t>
          </a:r>
        </a:p>
        <a:p>
          <a:pPr marL="228600" lvl="2" indent="-114300" algn="l" defTabSz="577850">
            <a:lnSpc>
              <a:spcPct val="90000"/>
            </a:lnSpc>
            <a:spcBef>
              <a:spcPct val="0"/>
            </a:spcBef>
            <a:spcAft>
              <a:spcPct val="15000"/>
            </a:spcAft>
            <a:buChar char="••"/>
          </a:pPr>
          <a:r>
            <a:rPr lang="en-US" sz="1300" kern="1200"/>
            <a:t>Consider excluding the first element, calculate now through recursive call</a:t>
          </a:r>
        </a:p>
        <a:p>
          <a:pPr marL="228600" lvl="2" indent="-114300" algn="l" defTabSz="577850">
            <a:lnSpc>
              <a:spcPct val="90000"/>
            </a:lnSpc>
            <a:spcBef>
              <a:spcPct val="0"/>
            </a:spcBef>
            <a:spcAft>
              <a:spcPct val="15000"/>
            </a:spcAft>
            <a:buChar char="••"/>
          </a:pPr>
          <a:r>
            <a:rPr lang="en-US" sz="1300" kern="1200"/>
            <a:t>Max of the above two values is the result for this subarray</a:t>
          </a:r>
        </a:p>
      </dsp:txBody>
      <dsp:txXfrm rot="-5400000">
        <a:off x="1019498" y="2589524"/>
        <a:ext cx="10052815" cy="2205650"/>
      </dsp:txXfrm>
    </dsp:sp>
    <dsp:sp modelId="{799BBB29-489A-4F31-B8B3-43815EA39FAF}">
      <dsp:nvSpPr>
        <dsp:cNvPr id="0" name=""/>
        <dsp:cNvSpPr/>
      </dsp:nvSpPr>
      <dsp:spPr>
        <a:xfrm rot="5400000">
          <a:off x="-218463" y="5226387"/>
          <a:ext cx="1456425" cy="1019497"/>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US" sz="1300" kern="1200"/>
            <a:t>Call Recursive form Calling </a:t>
          </a:r>
        </a:p>
      </dsp:txBody>
      <dsp:txXfrm rot="-5400000">
        <a:off x="2" y="5517672"/>
        <a:ext cx="1019497" cy="436928"/>
      </dsp:txXfrm>
    </dsp:sp>
    <dsp:sp modelId="{D4CEAF32-28B7-4C58-9DBA-9B8537A2F7DB}">
      <dsp:nvSpPr>
        <dsp:cNvPr id="0" name=""/>
        <dsp:cNvSpPr/>
      </dsp:nvSpPr>
      <dsp:spPr>
        <a:xfrm rot="5400000">
          <a:off x="5632227" y="395194"/>
          <a:ext cx="946676" cy="1017213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Call this RECURSIVE method from CALLING method to compute the maximum value for the entire array and return the result.</a:t>
          </a:r>
        </a:p>
      </dsp:txBody>
      <dsp:txXfrm rot="-5400000">
        <a:off x="1019498" y="5054137"/>
        <a:ext cx="10125922" cy="8542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F04D77-9C81-4A80-8A63-11DDC219B6D5}">
      <dsp:nvSpPr>
        <dsp:cNvPr id="0" name=""/>
        <dsp:cNvSpPr/>
      </dsp:nvSpPr>
      <dsp:spPr>
        <a:xfrm rot="5400000">
          <a:off x="-181026" y="192528"/>
          <a:ext cx="1206842" cy="84479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a:t>Create CALLING method</a:t>
          </a:r>
        </a:p>
      </dsp:txBody>
      <dsp:txXfrm rot="-5400000">
        <a:off x="0" y="433897"/>
        <a:ext cx="844790" cy="362052"/>
      </dsp:txXfrm>
    </dsp:sp>
    <dsp:sp modelId="{C335934A-7DBC-4E7A-B3C3-961522DC172F}">
      <dsp:nvSpPr>
        <dsp:cNvPr id="0" name=""/>
        <dsp:cNvSpPr/>
      </dsp:nvSpPr>
      <dsp:spPr>
        <a:xfrm rot="5400000">
          <a:off x="5203592" y="-4347300"/>
          <a:ext cx="784447" cy="950205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Create a method that takes the input array and returns the output value. Let’s call it CALLING method</a:t>
          </a:r>
        </a:p>
      </dsp:txBody>
      <dsp:txXfrm rot="-5400000">
        <a:off x="844790" y="49796"/>
        <a:ext cx="9463758" cy="707859"/>
      </dsp:txXfrm>
    </dsp:sp>
    <dsp:sp modelId="{619D7FC3-72D5-421B-A50D-D57DBA9CB5A9}">
      <dsp:nvSpPr>
        <dsp:cNvPr id="0" name=""/>
        <dsp:cNvSpPr/>
      </dsp:nvSpPr>
      <dsp:spPr>
        <a:xfrm rot="5400000">
          <a:off x="-181026" y="1299551"/>
          <a:ext cx="1206842" cy="84479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a:t>Input validation</a:t>
          </a:r>
        </a:p>
      </dsp:txBody>
      <dsp:txXfrm rot="-5400000">
        <a:off x="0" y="1540920"/>
        <a:ext cx="844790" cy="362052"/>
      </dsp:txXfrm>
    </dsp:sp>
    <dsp:sp modelId="{6E560C91-86B2-4FC9-8AF6-A844F3C7F4F8}">
      <dsp:nvSpPr>
        <dsp:cNvPr id="0" name=""/>
        <dsp:cNvSpPr/>
      </dsp:nvSpPr>
      <dsp:spPr>
        <a:xfrm rot="5400000">
          <a:off x="5625987" y="-3662672"/>
          <a:ext cx="784447" cy="1034684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Check if the input array is null or empty and perform any other input validation</a:t>
          </a:r>
        </a:p>
      </dsp:txBody>
      <dsp:txXfrm rot="-5400000">
        <a:off x="844790" y="1156819"/>
        <a:ext cx="10308548" cy="707859"/>
      </dsp:txXfrm>
    </dsp:sp>
    <dsp:sp modelId="{E88669D4-A4E8-410B-9D9D-2D6D5FDC0559}">
      <dsp:nvSpPr>
        <dsp:cNvPr id="0" name=""/>
        <dsp:cNvSpPr/>
      </dsp:nvSpPr>
      <dsp:spPr>
        <a:xfrm rot="5400000">
          <a:off x="-181026" y="2406575"/>
          <a:ext cx="1206842" cy="84479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a:t>Preparation</a:t>
          </a:r>
        </a:p>
      </dsp:txBody>
      <dsp:txXfrm rot="-5400000">
        <a:off x="0" y="2647944"/>
        <a:ext cx="844790" cy="362052"/>
      </dsp:txXfrm>
    </dsp:sp>
    <dsp:sp modelId="{62DEEC9F-0BC4-4C6A-A9AE-035723B861C8}">
      <dsp:nvSpPr>
        <dsp:cNvPr id="0" name=""/>
        <dsp:cNvSpPr/>
      </dsp:nvSpPr>
      <dsp:spPr>
        <a:xfrm rot="5400000">
          <a:off x="5769467" y="-2555648"/>
          <a:ext cx="497488" cy="1034684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Create and initialize the dictionary or array that stores results as we compute.</a:t>
          </a:r>
        </a:p>
      </dsp:txBody>
      <dsp:txXfrm rot="-5400000">
        <a:off x="844791" y="2393313"/>
        <a:ext cx="10322557" cy="448918"/>
      </dsp:txXfrm>
    </dsp:sp>
    <dsp:sp modelId="{1267CFB4-FD2F-43CF-874D-C54C72E43A5A}">
      <dsp:nvSpPr>
        <dsp:cNvPr id="0" name=""/>
        <dsp:cNvSpPr/>
      </dsp:nvSpPr>
      <dsp:spPr>
        <a:xfrm rot="5400000">
          <a:off x="-355837" y="4134085"/>
          <a:ext cx="1556465" cy="84479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a:t>Create RECURSIVE method</a:t>
          </a:r>
        </a:p>
      </dsp:txBody>
      <dsp:txXfrm rot="-5400000">
        <a:off x="1" y="4200642"/>
        <a:ext cx="844790" cy="711675"/>
      </dsp:txXfrm>
    </dsp:sp>
    <dsp:sp modelId="{41D0367B-3788-41BE-AE76-3C62038BC063}">
      <dsp:nvSpPr>
        <dsp:cNvPr id="0" name=""/>
        <dsp:cNvSpPr/>
      </dsp:nvSpPr>
      <dsp:spPr>
        <a:xfrm rot="5400000">
          <a:off x="5005501" y="-1005376"/>
          <a:ext cx="2025420" cy="1034684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a:t>Create a recursive method, that takes an input array, and a start index and the helper data structure and returns the maximum value in the subarray starting from the </a:t>
          </a:r>
          <a:r>
            <a:rPr lang="en-US" sz="1300" kern="1200" err="1"/>
            <a:t>startIndex</a:t>
          </a:r>
          <a:endParaRPr lang="en-US" sz="1300" kern="1200"/>
        </a:p>
        <a:p>
          <a:pPr marL="114300" lvl="1" indent="-114300" algn="l" defTabSz="577850">
            <a:lnSpc>
              <a:spcPct val="90000"/>
            </a:lnSpc>
            <a:spcBef>
              <a:spcPct val="0"/>
            </a:spcBef>
            <a:spcAft>
              <a:spcPct val="15000"/>
            </a:spcAft>
            <a:buChar char="••"/>
          </a:pPr>
          <a:r>
            <a:rPr lang="en-US" sz="1300" kern="1200"/>
            <a:t>Create BASE conditions</a:t>
          </a:r>
        </a:p>
        <a:p>
          <a:pPr marL="114300" lvl="1" indent="-114300" algn="l" defTabSz="577850">
            <a:lnSpc>
              <a:spcPct val="90000"/>
            </a:lnSpc>
            <a:spcBef>
              <a:spcPct val="0"/>
            </a:spcBef>
            <a:spcAft>
              <a:spcPct val="15000"/>
            </a:spcAft>
            <a:buChar char="••"/>
          </a:pPr>
          <a:r>
            <a:rPr lang="en-US" sz="1300" kern="1200"/>
            <a:t>Create PROCESSING code and RECURSIVE CALLS</a:t>
          </a:r>
        </a:p>
        <a:p>
          <a:pPr marL="228600" lvl="2" indent="-114300" algn="l" defTabSz="577850">
            <a:lnSpc>
              <a:spcPct val="90000"/>
            </a:lnSpc>
            <a:spcBef>
              <a:spcPct val="0"/>
            </a:spcBef>
            <a:spcAft>
              <a:spcPct val="15000"/>
            </a:spcAft>
            <a:buChar char="••"/>
          </a:pPr>
          <a:r>
            <a:rPr lang="en-US" sz="1300" kern="1200"/>
            <a:t>Consider including the first element, if we do not have the value calculated already, calculate it now through recursive call</a:t>
          </a:r>
        </a:p>
        <a:p>
          <a:pPr marL="228600" lvl="2" indent="-114300" algn="l" defTabSz="577850">
            <a:lnSpc>
              <a:spcPct val="90000"/>
            </a:lnSpc>
            <a:spcBef>
              <a:spcPct val="0"/>
            </a:spcBef>
            <a:spcAft>
              <a:spcPct val="15000"/>
            </a:spcAft>
            <a:buChar char="••"/>
          </a:pPr>
          <a:r>
            <a:rPr lang="en-US" sz="1300" kern="1200"/>
            <a:t>Consider excluding the first element, if we do not have the value calculated already, calculate now through recursive call</a:t>
          </a:r>
        </a:p>
        <a:p>
          <a:pPr marL="228600" lvl="2" indent="-114300" algn="l" defTabSz="577850">
            <a:lnSpc>
              <a:spcPct val="90000"/>
            </a:lnSpc>
            <a:spcBef>
              <a:spcPct val="0"/>
            </a:spcBef>
            <a:spcAft>
              <a:spcPct val="15000"/>
            </a:spcAft>
            <a:buChar char="••"/>
          </a:pPr>
          <a:r>
            <a:rPr lang="en-US" sz="1300" kern="1200"/>
            <a:t>Max of the above two values is the result for this subarray</a:t>
          </a:r>
        </a:p>
        <a:p>
          <a:pPr marL="114300" lvl="1" indent="-114300" algn="l" defTabSz="577850">
            <a:lnSpc>
              <a:spcPct val="90000"/>
            </a:lnSpc>
            <a:spcBef>
              <a:spcPct val="0"/>
            </a:spcBef>
            <a:spcAft>
              <a:spcPct val="15000"/>
            </a:spcAft>
            <a:buChar char="••"/>
          </a:pPr>
          <a:r>
            <a:rPr lang="en-US" sz="1300" kern="1200"/>
            <a:t>Store this result for this recursive call in the helper data structure and return it to the calling method</a:t>
          </a:r>
        </a:p>
      </dsp:txBody>
      <dsp:txXfrm rot="-5400000">
        <a:off x="844791" y="3254207"/>
        <a:ext cx="10247969" cy="1827674"/>
      </dsp:txXfrm>
    </dsp:sp>
    <dsp:sp modelId="{799BBB29-489A-4F31-B8B3-43815EA39FAF}">
      <dsp:nvSpPr>
        <dsp:cNvPr id="0" name=""/>
        <dsp:cNvSpPr/>
      </dsp:nvSpPr>
      <dsp:spPr>
        <a:xfrm rot="5400000">
          <a:off x="-181026" y="5439200"/>
          <a:ext cx="1206842" cy="84479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a:t>Call Recursive form Calling </a:t>
          </a:r>
        </a:p>
      </dsp:txBody>
      <dsp:txXfrm rot="-5400000">
        <a:off x="0" y="5680569"/>
        <a:ext cx="844790" cy="362052"/>
      </dsp:txXfrm>
    </dsp:sp>
    <dsp:sp modelId="{D4CEAF32-28B7-4C58-9DBA-9B8537A2F7DB}">
      <dsp:nvSpPr>
        <dsp:cNvPr id="0" name=""/>
        <dsp:cNvSpPr/>
      </dsp:nvSpPr>
      <dsp:spPr>
        <a:xfrm rot="5400000">
          <a:off x="5625987" y="476976"/>
          <a:ext cx="784447" cy="1034684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Call this RECURSIVE method from CALLING method to compute the maximum value for the entire array and return the result.</a:t>
          </a:r>
        </a:p>
      </dsp:txBody>
      <dsp:txXfrm rot="-5400000">
        <a:off x="844790" y="5296467"/>
        <a:ext cx="10308548" cy="707859"/>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B8A6D1-E7CD-4ABD-86C7-C8DDE0587B54}" type="datetimeFigureOut">
              <a:rPr lang="en-US" smtClean="0"/>
              <a:t>8/13/17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81C565-57C8-4569-92F5-85AC06A833AE}"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a:t>
            </a:fld>
            <a:endParaRPr lang="en-US"/>
          </a:p>
        </p:txBody>
      </p:sp>
    </p:spTree>
    <p:extLst>
      <p:ext uri="{BB962C8B-B14F-4D97-AF65-F5344CB8AC3E}">
        <p14:creationId xmlns:p14="http://schemas.microsoft.com/office/powerpoint/2010/main" val="2092982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is used for</a:t>
            </a:r>
            <a:r>
              <a:rPr lang="en-US" baseline="0"/>
              <a:t> writing the contents as we discuss with the students.</a:t>
            </a:r>
          </a:p>
          <a:p>
            <a:r>
              <a:rPr lang="en-US" baseline="0"/>
              <a:t>That’s why the equations are all empty.</a:t>
            </a:r>
          </a:p>
          <a:p>
            <a:r>
              <a:rPr lang="en-US" baseline="0"/>
              <a:t>The next slide has them filled up.</a:t>
            </a:r>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10</a:t>
            </a:fld>
            <a:endParaRPr lang="en-US"/>
          </a:p>
        </p:txBody>
      </p:sp>
    </p:spTree>
    <p:extLst>
      <p:ext uri="{BB962C8B-B14F-4D97-AF65-F5344CB8AC3E}">
        <p14:creationId xmlns:p14="http://schemas.microsoft.com/office/powerpoint/2010/main" val="3234219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Pointers from beginning and end</a:t>
            </a:r>
          </a:p>
          <a:p>
            <a:r>
              <a:rPr lang="en-US"/>
              <a:t>-2: I need to add 16 to get to target of 14, can’t do it</a:t>
            </a:r>
          </a:p>
          <a:p>
            <a:r>
              <a:rPr lang="en-US"/>
              <a:t>3: I need to add 11 to get to target of 14, can’t do it</a:t>
            </a:r>
          </a:p>
          <a:p>
            <a:r>
              <a:rPr lang="en-US"/>
              <a:t>4:, need to add 10 to get to target of 14, yup!</a:t>
            </a:r>
          </a:p>
        </p:txBody>
      </p:sp>
      <p:sp>
        <p:nvSpPr>
          <p:cNvPr id="4" name="Slide Number Placeholder 3"/>
          <p:cNvSpPr>
            <a:spLocks noGrp="1"/>
          </p:cNvSpPr>
          <p:nvPr>
            <p:ph type="sldNum" sz="quarter" idx="10"/>
          </p:nvPr>
        </p:nvSpPr>
        <p:spPr/>
        <p:txBody>
          <a:bodyPr/>
          <a:lstStyle/>
          <a:p>
            <a:fld id="{9E81C565-57C8-4569-92F5-85AC06A833AE}" type="slidenum">
              <a:rPr lang="en-US" smtClean="0"/>
              <a:t>11</a:t>
            </a:fld>
            <a:endParaRPr lang="en-US"/>
          </a:p>
        </p:txBody>
      </p:sp>
    </p:spTree>
    <p:extLst>
      <p:ext uri="{BB962C8B-B14F-4D97-AF65-F5344CB8AC3E}">
        <p14:creationId xmlns:p14="http://schemas.microsoft.com/office/powerpoint/2010/main" val="30630188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Pointers from beginning and end</a:t>
            </a:r>
          </a:p>
          <a:p>
            <a:r>
              <a:rPr lang="en-US"/>
              <a:t>-2: I need to add 16 to get to target of 14, can’t do it</a:t>
            </a:r>
          </a:p>
          <a:p>
            <a:r>
              <a:rPr lang="en-US"/>
              <a:t>3: I need to add 11 to get to target of 14, can’t do it</a:t>
            </a:r>
          </a:p>
          <a:p>
            <a:r>
              <a:rPr lang="en-US"/>
              <a:t>4:, need to add 10 to get to target of 14, yup!</a:t>
            </a:r>
          </a:p>
        </p:txBody>
      </p:sp>
      <p:sp>
        <p:nvSpPr>
          <p:cNvPr id="4" name="Slide Number Placeholder 3"/>
          <p:cNvSpPr>
            <a:spLocks noGrp="1"/>
          </p:cNvSpPr>
          <p:nvPr>
            <p:ph type="sldNum" sz="quarter" idx="10"/>
          </p:nvPr>
        </p:nvSpPr>
        <p:spPr/>
        <p:txBody>
          <a:bodyPr/>
          <a:lstStyle/>
          <a:p>
            <a:fld id="{9E81C565-57C8-4569-92F5-85AC06A833AE}" type="slidenum">
              <a:rPr lang="en-US" smtClean="0"/>
              <a:t>12</a:t>
            </a:fld>
            <a:endParaRPr lang="en-US"/>
          </a:p>
        </p:txBody>
      </p:sp>
    </p:spTree>
    <p:extLst>
      <p:ext uri="{BB962C8B-B14F-4D97-AF65-F5344CB8AC3E}">
        <p14:creationId xmlns:p14="http://schemas.microsoft.com/office/powerpoint/2010/main" val="6542378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Pointers from beginning and end</a:t>
            </a:r>
          </a:p>
          <a:p>
            <a:r>
              <a:rPr lang="en-US"/>
              <a:t>-2: I need to add 16 to get to target of 14, can’t do it</a:t>
            </a:r>
          </a:p>
          <a:p>
            <a:r>
              <a:rPr lang="en-US"/>
              <a:t>3: I need to add 11 to get to target of 14, can’t do it</a:t>
            </a:r>
          </a:p>
          <a:p>
            <a:r>
              <a:rPr lang="en-US"/>
              <a:t>4:, need to add 10 to get to target of 14, yup!</a:t>
            </a:r>
          </a:p>
        </p:txBody>
      </p:sp>
      <p:sp>
        <p:nvSpPr>
          <p:cNvPr id="4" name="Slide Number Placeholder 3"/>
          <p:cNvSpPr>
            <a:spLocks noGrp="1"/>
          </p:cNvSpPr>
          <p:nvPr>
            <p:ph type="sldNum" sz="quarter" idx="10"/>
          </p:nvPr>
        </p:nvSpPr>
        <p:spPr/>
        <p:txBody>
          <a:bodyPr/>
          <a:lstStyle/>
          <a:p>
            <a:fld id="{9E81C565-57C8-4569-92F5-85AC06A833AE}" type="slidenum">
              <a:rPr lang="en-US" smtClean="0"/>
              <a:t>13</a:t>
            </a:fld>
            <a:endParaRPr lang="en-US"/>
          </a:p>
        </p:txBody>
      </p:sp>
    </p:spTree>
    <p:extLst>
      <p:ext uri="{BB962C8B-B14F-4D97-AF65-F5344CB8AC3E}">
        <p14:creationId xmlns:p14="http://schemas.microsoft.com/office/powerpoint/2010/main" val="36358893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14</a:t>
            </a:fld>
            <a:endParaRPr lang="en-US"/>
          </a:p>
        </p:txBody>
      </p:sp>
    </p:spTree>
    <p:extLst>
      <p:ext uri="{BB962C8B-B14F-4D97-AF65-F5344CB8AC3E}">
        <p14:creationId xmlns:p14="http://schemas.microsoft.com/office/powerpoint/2010/main" val="5158674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15</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1832013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16</a:t>
            </a:fld>
            <a:endParaRPr lang="en-US"/>
          </a:p>
        </p:txBody>
      </p:sp>
    </p:spTree>
    <p:extLst>
      <p:ext uri="{BB962C8B-B14F-4D97-AF65-F5344CB8AC3E}">
        <p14:creationId xmlns:p14="http://schemas.microsoft.com/office/powerpoint/2010/main" val="40606209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17</a:t>
            </a:fld>
            <a:endParaRPr lang="en-US"/>
          </a:p>
        </p:txBody>
      </p:sp>
    </p:spTree>
    <p:extLst>
      <p:ext uri="{BB962C8B-B14F-4D97-AF65-F5344CB8AC3E}">
        <p14:creationId xmlns:p14="http://schemas.microsoft.com/office/powerpoint/2010/main" val="41984567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18</a:t>
            </a:fld>
            <a:endParaRPr lang="en-US"/>
          </a:p>
        </p:txBody>
      </p:sp>
    </p:spTree>
    <p:extLst>
      <p:ext uri="{BB962C8B-B14F-4D97-AF65-F5344CB8AC3E}">
        <p14:creationId xmlns:p14="http://schemas.microsoft.com/office/powerpoint/2010/main" val="29380790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 you notice how this slide is always the same as the ‘examples’ slide? Use it to debug your code</a:t>
            </a:r>
          </a:p>
        </p:txBody>
      </p:sp>
      <p:sp>
        <p:nvSpPr>
          <p:cNvPr id="4" name="Slide Number Placeholder 3"/>
          <p:cNvSpPr>
            <a:spLocks noGrp="1"/>
          </p:cNvSpPr>
          <p:nvPr>
            <p:ph type="sldNum" sz="quarter" idx="10"/>
          </p:nvPr>
        </p:nvSpPr>
        <p:spPr/>
        <p:txBody>
          <a:bodyPr/>
          <a:lstStyle/>
          <a:p>
            <a:fld id="{9E81C565-57C8-4569-92F5-85AC06A833AE}" type="slidenum">
              <a:rPr lang="en-US" smtClean="0"/>
              <a:t>19</a:t>
            </a:fld>
            <a:endParaRPr lang="en-US"/>
          </a:p>
        </p:txBody>
      </p:sp>
    </p:spTree>
    <p:extLst>
      <p:ext uri="{BB962C8B-B14F-4D97-AF65-F5344CB8AC3E}">
        <p14:creationId xmlns:p14="http://schemas.microsoft.com/office/powerpoint/2010/main" val="35358626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a:t>
            </a:fld>
            <a:endParaRPr lang="en-US"/>
          </a:p>
        </p:txBody>
      </p:sp>
    </p:spTree>
    <p:extLst>
      <p:ext uri="{BB962C8B-B14F-4D97-AF65-F5344CB8AC3E}">
        <p14:creationId xmlns:p14="http://schemas.microsoft.com/office/powerpoint/2010/main" val="38144110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20</a:t>
            </a:fld>
            <a:endParaRPr lang="en-US"/>
          </a:p>
        </p:txBody>
      </p:sp>
    </p:spTree>
    <p:extLst>
      <p:ext uri="{BB962C8B-B14F-4D97-AF65-F5344CB8AC3E}">
        <p14:creationId xmlns:p14="http://schemas.microsoft.com/office/powerpoint/2010/main" val="16090914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gradFill>
                  <a:gsLst>
                    <a:gs pos="79646">
                      <a:srgbClr val="737373"/>
                    </a:gs>
                    <a:gs pos="63000">
                      <a:srgbClr val="737373"/>
                    </a:gs>
                  </a:gsLst>
                  <a:lin ang="5400000" scaled="1"/>
                </a:gradFill>
              </a:rPr>
              <a:t>Most sorting interview questions will focus on the top set of sorts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gradFill>
                <a:gsLst>
                  <a:gs pos="79646">
                    <a:srgbClr val="737373"/>
                  </a:gs>
                  <a:gs pos="63000">
                    <a:srgbClr val="737373"/>
                  </a:gs>
                </a:gsLst>
                <a:lin ang="5400000" scaled="1"/>
              </a:gra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gradFill>
                  <a:gsLst>
                    <a:gs pos="79646">
                      <a:srgbClr val="737373"/>
                    </a:gs>
                    <a:gs pos="63000">
                      <a:srgbClr val="737373"/>
                    </a:gs>
                  </a:gsLst>
                  <a:lin ang="5400000" scaled="1"/>
                </a:gradFill>
              </a:rPr>
              <a:t>Quick Sort:</a:t>
            </a:r>
            <a:r>
              <a:rPr lang="en-US" sz="1200" baseline="0">
                <a:gradFill>
                  <a:gsLst>
                    <a:gs pos="79646">
                      <a:srgbClr val="737373"/>
                    </a:gs>
                    <a:gs pos="63000">
                      <a:srgbClr val="737373"/>
                    </a:gs>
                  </a:gsLst>
                  <a:lin ang="5400000" scaled="1"/>
                </a:gradFill>
              </a:rPr>
              <a:t> can be O(n^2) if there was a bad choice of pivot</a:t>
            </a:r>
            <a:endParaRPr lang="en-US"/>
          </a:p>
          <a:p>
            <a:endParaRPr lang="en-US"/>
          </a:p>
          <a:p>
            <a:r>
              <a:rPr lang="en-US"/>
              <a:t>Radix sort: O(</a:t>
            </a:r>
            <a:r>
              <a:rPr lang="en-US" err="1"/>
              <a:t>kn</a:t>
            </a:r>
            <a:r>
              <a:rPr lang="en-US"/>
              <a:t>) where k is the number of passes of the sorting algorithm</a:t>
            </a:r>
          </a:p>
        </p:txBody>
      </p:sp>
      <p:sp>
        <p:nvSpPr>
          <p:cNvPr id="4" name="Slide Number Placeholder 3"/>
          <p:cNvSpPr>
            <a:spLocks noGrp="1"/>
          </p:cNvSpPr>
          <p:nvPr>
            <p:ph type="sldNum" sz="quarter" idx="10"/>
          </p:nvPr>
        </p:nvSpPr>
        <p:spPr/>
        <p:txBody>
          <a:bodyPr/>
          <a:lstStyle/>
          <a:p>
            <a:fld id="{9E81C565-57C8-4569-92F5-85AC06A833AE}" type="slidenum">
              <a:rPr lang="en-US" smtClean="0"/>
              <a:t>21</a:t>
            </a:fld>
            <a:endParaRPr lang="en-US"/>
          </a:p>
        </p:txBody>
      </p:sp>
    </p:spTree>
    <p:extLst>
      <p:ext uri="{BB962C8B-B14F-4D97-AF65-F5344CB8AC3E}">
        <p14:creationId xmlns:p14="http://schemas.microsoft.com/office/powerpoint/2010/main" val="22453165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String searching algorithms</a:t>
            </a:r>
            <a:r>
              <a:rPr lang="en-US" baseline="0"/>
              <a:t> – good to know (particularly </a:t>
            </a:r>
            <a:r>
              <a:rPr lang="en-US" baseline="0" err="1"/>
              <a:t>Rapin</a:t>
            </a:r>
            <a:r>
              <a:rPr lang="en-US" baseline="0"/>
              <a:t>-Karp), but not extremely common in interviews</a:t>
            </a:r>
          </a:p>
          <a:p>
            <a:endParaRPr lang="en-US" baseline="0"/>
          </a:p>
          <a:p>
            <a:r>
              <a:rPr lang="en-US" baseline="0"/>
              <a:t>Binary Search Tree – search can be O(n) if nodes were inserted in a bad order (for example, if the value of each successive node was larger than the node before it) because it effectively turns into a linked list</a:t>
            </a:r>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22</a:t>
            </a:fld>
            <a:endParaRPr lang="en-US"/>
          </a:p>
        </p:txBody>
      </p:sp>
    </p:spTree>
    <p:extLst>
      <p:ext uri="{BB962C8B-B14F-4D97-AF65-F5344CB8AC3E}">
        <p14:creationId xmlns:p14="http://schemas.microsoft.com/office/powerpoint/2010/main" val="38867183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23</a:t>
            </a:fld>
            <a:endParaRPr lang="en-US"/>
          </a:p>
        </p:txBody>
      </p:sp>
    </p:spTree>
    <p:extLst>
      <p:ext uri="{BB962C8B-B14F-4D97-AF65-F5344CB8AC3E}">
        <p14:creationId xmlns:p14="http://schemas.microsoft.com/office/powerpoint/2010/main" val="42865639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24</a:t>
            </a:fld>
            <a:endParaRPr lang="en-US"/>
          </a:p>
        </p:txBody>
      </p:sp>
    </p:spTree>
    <p:extLst>
      <p:ext uri="{BB962C8B-B14F-4D97-AF65-F5344CB8AC3E}">
        <p14:creationId xmlns:p14="http://schemas.microsoft.com/office/powerpoint/2010/main" val="107246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25</a:t>
            </a:fld>
            <a:endParaRPr lang="en-US"/>
          </a:p>
        </p:txBody>
      </p:sp>
    </p:spTree>
    <p:extLst>
      <p:ext uri="{BB962C8B-B14F-4D97-AF65-F5344CB8AC3E}">
        <p14:creationId xmlns:p14="http://schemas.microsoft.com/office/powerpoint/2010/main" val="38541937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Ask them if they wanted to sort the array. Ideally we shouldn’t because that’s </a:t>
            </a:r>
            <a:r>
              <a:rPr lang="en-US" err="1"/>
              <a:t>gonna</a:t>
            </a:r>
            <a:r>
              <a:rPr lang="en-US"/>
              <a:t> mess up the order of the houses!</a:t>
            </a:r>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81C565-57C8-4569-92F5-85AC06A833A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82395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27</a:t>
            </a:fld>
            <a:endParaRPr lang="en-US"/>
          </a:p>
        </p:txBody>
      </p:sp>
    </p:spTree>
    <p:extLst>
      <p:ext uri="{BB962C8B-B14F-4D97-AF65-F5344CB8AC3E}">
        <p14:creationId xmlns:p14="http://schemas.microsoft.com/office/powerpoint/2010/main" val="6418364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28</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2411735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29</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2441645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Having a structured approach to a problem and not finishing is much better than having a scattered thought process</a:t>
            </a:r>
          </a:p>
          <a:p>
            <a:pPr marL="171450" indent="-171450">
              <a:buFont typeface="Arial" panose="020B0604020202020204" pitchFamily="34" charset="0"/>
              <a:buChar char="•"/>
            </a:pPr>
            <a:r>
              <a:rPr lang="en-US"/>
              <a:t>Equivalence class testing, optimizing, test cases, walk through, all give you better chance of writing correct code</a:t>
            </a:r>
          </a:p>
          <a:p>
            <a:pPr marL="171450" indent="-171450">
              <a:buFont typeface="Arial" panose="020B0604020202020204" pitchFamily="34" charset="0"/>
              <a:buChar char="•"/>
            </a:pPr>
            <a:r>
              <a:rPr lang="en-US"/>
              <a:t>Don’t spend too much time on optimize, as long as you feel like you can code a good solution</a:t>
            </a:r>
          </a:p>
          <a:p>
            <a:pPr marL="171450" indent="-171450">
              <a:buFont typeface="Arial" panose="020B0604020202020204" pitchFamily="34" charset="0"/>
              <a:buChar char="•"/>
            </a:pPr>
            <a:r>
              <a:rPr lang="en-US"/>
              <a:t>Another clarifying question: are there space/time constraints?</a:t>
            </a:r>
          </a:p>
          <a:p>
            <a:pPr marL="171450" indent="-171450">
              <a:buFont typeface="Arial" panose="020B0604020202020204" pitchFamily="34" charset="0"/>
              <a:buChar char="•"/>
            </a:pPr>
            <a:r>
              <a:rPr lang="en-US"/>
              <a:t>W – pictures and short text blurbs could be sufficient</a:t>
            </a:r>
          </a:p>
          <a:p>
            <a:pPr marL="171450" indent="-171450">
              <a:buFont typeface="Arial" panose="020B0604020202020204" pitchFamily="34" charset="0"/>
              <a:buChar char="•"/>
            </a:pPr>
            <a:r>
              <a:rPr lang="en-US"/>
              <a:t>Will try to choose questions that are typically used in interviews, don’t’ require as much writing</a:t>
            </a:r>
          </a:p>
          <a:p>
            <a:pPr marL="171450" indent="-171450">
              <a:buFont typeface="Arial" panose="020B0604020202020204" pitchFamily="34" charset="0"/>
              <a:buChar char="•"/>
            </a:pPr>
            <a:r>
              <a:rPr lang="en-US"/>
              <a:t>Our job is to change the culture of interviewing</a:t>
            </a:r>
          </a:p>
        </p:txBody>
      </p:sp>
      <p:sp>
        <p:nvSpPr>
          <p:cNvPr id="4" name="Slide Number Placeholder 3"/>
          <p:cNvSpPr>
            <a:spLocks noGrp="1"/>
          </p:cNvSpPr>
          <p:nvPr>
            <p:ph type="sldNum" sz="quarter" idx="10"/>
          </p:nvPr>
        </p:nvSpPr>
        <p:spPr/>
        <p:txBody>
          <a:bodyPr/>
          <a:lstStyle/>
          <a:p>
            <a:fld id="{9E81C565-57C8-4569-92F5-85AC06A833AE}" type="slidenum">
              <a:rPr lang="en-US" smtClean="0"/>
              <a:t>3</a:t>
            </a:fld>
            <a:endParaRPr lang="en-US"/>
          </a:p>
        </p:txBody>
      </p:sp>
    </p:spTree>
    <p:extLst>
      <p:ext uri="{BB962C8B-B14F-4D97-AF65-F5344CB8AC3E}">
        <p14:creationId xmlns:p14="http://schemas.microsoft.com/office/powerpoint/2010/main" val="7817464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30</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9732424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31</a:t>
            </a:fld>
            <a:endParaRPr lang="en-US"/>
          </a:p>
        </p:txBody>
      </p:sp>
    </p:spTree>
    <p:extLst>
      <p:ext uri="{BB962C8B-B14F-4D97-AF65-F5344CB8AC3E}">
        <p14:creationId xmlns:p14="http://schemas.microsoft.com/office/powerpoint/2010/main" val="16757739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81C565-57C8-4569-92F5-85AC06A833A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91755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total number of nodes in the tree represents</a:t>
            </a:r>
            <a:r>
              <a:rPr lang="en-US" baseline="0"/>
              <a:t> the runtime, as each call does O(1) work outside of it’s recursive calls. Until hitting the base cases, each node has two children, and each of those two children have two children and so on. If you do this n times (i.e. go down n levels), you’ll have done roughly O(2^n) work.</a:t>
            </a:r>
          </a:p>
          <a:p>
            <a:endParaRPr lang="en-US" baseline="0"/>
          </a:p>
          <a:p>
            <a:r>
              <a:rPr lang="en-US" baseline="0"/>
              <a:t>Note: Because the bottom levels of the tree aren’t fully populated, the runtime of this algorithm is slightly better than O(2^n). However, as Big O is used to describe an upper-bound, O(2^n) is still an accurate description for the exponential runtime of this algorithm.</a:t>
            </a:r>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33</a:t>
            </a:fld>
            <a:endParaRPr lang="en-US"/>
          </a:p>
        </p:txBody>
      </p:sp>
    </p:spTree>
    <p:extLst>
      <p:ext uri="{BB962C8B-B14F-4D97-AF65-F5344CB8AC3E}">
        <p14:creationId xmlns:p14="http://schemas.microsoft.com/office/powerpoint/2010/main" val="13148357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34</a:t>
            </a:fld>
            <a:endParaRPr lang="en-US"/>
          </a:p>
        </p:txBody>
      </p:sp>
    </p:spTree>
    <p:extLst>
      <p:ext uri="{BB962C8B-B14F-4D97-AF65-F5344CB8AC3E}">
        <p14:creationId xmlns:p14="http://schemas.microsoft.com/office/powerpoint/2010/main" val="2534460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35</a:t>
            </a:fld>
            <a:endParaRPr lang="en-US"/>
          </a:p>
        </p:txBody>
      </p:sp>
    </p:spTree>
    <p:extLst>
      <p:ext uri="{BB962C8B-B14F-4D97-AF65-F5344CB8AC3E}">
        <p14:creationId xmlns:p14="http://schemas.microsoft.com/office/powerpoint/2010/main" val="23783895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36</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73044865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Don’t feel constrained by the initial function signature</a:t>
            </a:r>
          </a:p>
        </p:txBody>
      </p:sp>
      <p:sp>
        <p:nvSpPr>
          <p:cNvPr id="4" name="Slide Number Placeholder 3"/>
          <p:cNvSpPr>
            <a:spLocks noGrp="1"/>
          </p:cNvSpPr>
          <p:nvPr>
            <p:ph type="sldNum" sz="quarter" idx="10"/>
          </p:nvPr>
        </p:nvSpPr>
        <p:spPr/>
        <p:txBody>
          <a:bodyPr/>
          <a:lstStyle/>
          <a:p>
            <a:fld id="{9E81C565-57C8-4569-92F5-85AC06A833AE}" type="slidenum">
              <a:rPr lang="en-US" smtClean="0"/>
              <a:t>37</a:t>
            </a:fld>
            <a:endParaRPr lang="en-US"/>
          </a:p>
        </p:txBody>
      </p:sp>
    </p:spTree>
    <p:extLst>
      <p:ext uri="{BB962C8B-B14F-4D97-AF65-F5344CB8AC3E}">
        <p14:creationId xmlns:p14="http://schemas.microsoft.com/office/powerpoint/2010/main" val="16255575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38</a:t>
            </a:fld>
            <a:endParaRPr lang="en-US"/>
          </a:p>
        </p:txBody>
      </p:sp>
    </p:spTree>
    <p:extLst>
      <p:ext uri="{BB962C8B-B14F-4D97-AF65-F5344CB8AC3E}">
        <p14:creationId xmlns:p14="http://schemas.microsoft.com/office/powerpoint/2010/main" val="40779601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39</a:t>
            </a:fld>
            <a:endParaRPr lang="en-US"/>
          </a:p>
        </p:txBody>
      </p:sp>
    </p:spTree>
    <p:extLst>
      <p:ext uri="{BB962C8B-B14F-4D97-AF65-F5344CB8AC3E}">
        <p14:creationId xmlns:p14="http://schemas.microsoft.com/office/powerpoint/2010/main" val="1614519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How long did it take you to TEBOW IT?</a:t>
            </a:r>
          </a:p>
          <a:p>
            <a:r>
              <a:rPr lang="en-US"/>
              <a:t>What was the hardest part?</a:t>
            </a:r>
          </a:p>
        </p:txBody>
      </p:sp>
      <p:sp>
        <p:nvSpPr>
          <p:cNvPr id="4" name="Slide Number Placeholder 3"/>
          <p:cNvSpPr>
            <a:spLocks noGrp="1"/>
          </p:cNvSpPr>
          <p:nvPr>
            <p:ph type="sldNum" sz="quarter" idx="10"/>
          </p:nvPr>
        </p:nvSpPr>
        <p:spPr/>
        <p:txBody>
          <a:bodyPr/>
          <a:lstStyle/>
          <a:p>
            <a:fld id="{9E81C565-57C8-4569-92F5-85AC06A833AE}" type="slidenum">
              <a:rPr lang="en-US" smtClean="0"/>
              <a:t>4</a:t>
            </a:fld>
            <a:endParaRPr lang="en-US"/>
          </a:p>
        </p:txBody>
      </p:sp>
    </p:spTree>
    <p:extLst>
      <p:ext uri="{BB962C8B-B14F-4D97-AF65-F5344CB8AC3E}">
        <p14:creationId xmlns:p14="http://schemas.microsoft.com/office/powerpoint/2010/main" val="252769680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40</a:t>
            </a:fld>
            <a:endParaRPr lang="en-US"/>
          </a:p>
        </p:txBody>
      </p:sp>
    </p:spTree>
    <p:extLst>
      <p:ext uri="{BB962C8B-B14F-4D97-AF65-F5344CB8AC3E}">
        <p14:creationId xmlns:p14="http://schemas.microsoft.com/office/powerpoint/2010/main" val="21630815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41</a:t>
            </a:fld>
            <a:endParaRPr lang="en-US"/>
          </a:p>
        </p:txBody>
      </p:sp>
    </p:spTree>
    <p:extLst>
      <p:ext uri="{BB962C8B-B14F-4D97-AF65-F5344CB8AC3E}">
        <p14:creationId xmlns:p14="http://schemas.microsoft.com/office/powerpoint/2010/main" val="22403192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42</a:t>
            </a:fld>
            <a:endParaRPr lang="en-US"/>
          </a:p>
        </p:txBody>
      </p:sp>
    </p:spTree>
    <p:extLst>
      <p:ext uri="{BB962C8B-B14F-4D97-AF65-F5344CB8AC3E}">
        <p14:creationId xmlns:p14="http://schemas.microsoft.com/office/powerpoint/2010/main" val="224919271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With</a:t>
            </a:r>
            <a:r>
              <a:rPr lang="en-US" baseline="0"/>
              <a:t> this optimization, the recursion tree will look as follows (with black boxes representing cached calls that return immediately. If we count up, we see that we have about n levels with at most 2 nodes per level. This leaves us with roughly 2n nodes in the tree, indicating that the runtime of this algorithm is O(2n), which is equivalent to O(n)</a:t>
            </a:r>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43</a:t>
            </a:fld>
            <a:endParaRPr lang="en-US"/>
          </a:p>
        </p:txBody>
      </p:sp>
    </p:spTree>
    <p:extLst>
      <p:ext uri="{BB962C8B-B14F-4D97-AF65-F5344CB8AC3E}">
        <p14:creationId xmlns:p14="http://schemas.microsoft.com/office/powerpoint/2010/main" val="1243770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44</a:t>
            </a:fld>
            <a:endParaRPr lang="en-US"/>
          </a:p>
        </p:txBody>
      </p:sp>
    </p:spTree>
    <p:extLst>
      <p:ext uri="{BB962C8B-B14F-4D97-AF65-F5344CB8AC3E}">
        <p14:creationId xmlns:p14="http://schemas.microsoft.com/office/powerpoint/2010/main" val="10372397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45</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65700327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46</a:t>
            </a:fld>
            <a:endParaRPr lang="en-US"/>
          </a:p>
        </p:txBody>
      </p:sp>
    </p:spTree>
    <p:extLst>
      <p:ext uri="{BB962C8B-B14F-4D97-AF65-F5344CB8AC3E}">
        <p14:creationId xmlns:p14="http://schemas.microsoft.com/office/powerpoint/2010/main" val="1549310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47</a:t>
            </a:fld>
            <a:endParaRPr lang="en-US"/>
          </a:p>
        </p:txBody>
      </p:sp>
    </p:spTree>
    <p:extLst>
      <p:ext uri="{BB962C8B-B14F-4D97-AF65-F5344CB8AC3E}">
        <p14:creationId xmlns:p14="http://schemas.microsoft.com/office/powerpoint/2010/main" val="22876645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48</a:t>
            </a:fld>
            <a:endParaRPr lang="en-US"/>
          </a:p>
        </p:txBody>
      </p:sp>
    </p:spTree>
    <p:extLst>
      <p:ext uri="{BB962C8B-B14F-4D97-AF65-F5344CB8AC3E}">
        <p14:creationId xmlns:p14="http://schemas.microsoft.com/office/powerpoint/2010/main" val="31786995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49</a:t>
            </a:fld>
            <a:endParaRPr lang="en-US"/>
          </a:p>
        </p:txBody>
      </p:sp>
    </p:spTree>
    <p:extLst>
      <p:ext uri="{BB962C8B-B14F-4D97-AF65-F5344CB8AC3E}">
        <p14:creationId xmlns:p14="http://schemas.microsoft.com/office/powerpoint/2010/main" val="1567010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 containing two elements can be returned in multiple ways: as an array, a list, a tuple or a custom class object. For the purposes of this question, let’s assume an </a:t>
            </a:r>
            <a:r>
              <a:rPr lang="en-US" err="1"/>
              <a:t>int</a:t>
            </a:r>
            <a:r>
              <a:rPr lang="en-US"/>
              <a:t> array is </a:t>
            </a:r>
            <a:r>
              <a:rPr lang="en-US" err="1"/>
              <a:t>retured</a:t>
            </a:r>
            <a:r>
              <a:rPr lang="en-US"/>
              <a:t> (hence the bold)</a:t>
            </a:r>
          </a:p>
        </p:txBody>
      </p:sp>
      <p:sp>
        <p:nvSpPr>
          <p:cNvPr id="4" name="Slide Number Placeholder 3"/>
          <p:cNvSpPr>
            <a:spLocks noGrp="1"/>
          </p:cNvSpPr>
          <p:nvPr>
            <p:ph type="sldNum" sz="quarter" idx="10"/>
          </p:nvPr>
        </p:nvSpPr>
        <p:spPr/>
        <p:txBody>
          <a:bodyPr/>
          <a:lstStyle/>
          <a:p>
            <a:fld id="{9E81C565-57C8-4569-92F5-85AC06A833AE}" type="slidenum">
              <a:rPr lang="en-US" smtClean="0"/>
              <a:t>5</a:t>
            </a:fld>
            <a:endParaRPr lang="en-US"/>
          </a:p>
        </p:txBody>
      </p:sp>
    </p:spTree>
    <p:extLst>
      <p:ext uri="{BB962C8B-B14F-4D97-AF65-F5344CB8AC3E}">
        <p14:creationId xmlns:p14="http://schemas.microsoft.com/office/powerpoint/2010/main" val="250356267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50</a:t>
            </a:fld>
            <a:endParaRPr lang="en-US"/>
          </a:p>
        </p:txBody>
      </p:sp>
    </p:spTree>
    <p:extLst>
      <p:ext uri="{BB962C8B-B14F-4D97-AF65-F5344CB8AC3E}">
        <p14:creationId xmlns:p14="http://schemas.microsoft.com/office/powerpoint/2010/main" val="214583823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51</a:t>
            </a:fld>
            <a:endParaRPr lang="en-US"/>
          </a:p>
        </p:txBody>
      </p:sp>
    </p:spTree>
    <p:extLst>
      <p:ext uri="{BB962C8B-B14F-4D97-AF65-F5344CB8AC3E}">
        <p14:creationId xmlns:p14="http://schemas.microsoft.com/office/powerpoint/2010/main" val="41371920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52</a:t>
            </a:fld>
            <a:endParaRPr lang="en-US"/>
          </a:p>
        </p:txBody>
      </p:sp>
    </p:spTree>
    <p:extLst>
      <p:ext uri="{BB962C8B-B14F-4D97-AF65-F5344CB8AC3E}">
        <p14:creationId xmlns:p14="http://schemas.microsoft.com/office/powerpoint/2010/main" val="5083821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6</a:t>
            </a:fld>
            <a:endParaRPr lang="en-US"/>
          </a:p>
        </p:txBody>
      </p:sp>
    </p:spTree>
    <p:extLst>
      <p:ext uri="{BB962C8B-B14F-4D97-AF65-F5344CB8AC3E}">
        <p14:creationId xmlns:p14="http://schemas.microsoft.com/office/powerpoint/2010/main" val="3819252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7</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185374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8</a:t>
            </a:fld>
            <a:endParaRPr lang="en-US"/>
          </a:p>
        </p:txBody>
      </p:sp>
    </p:spTree>
    <p:extLst>
      <p:ext uri="{BB962C8B-B14F-4D97-AF65-F5344CB8AC3E}">
        <p14:creationId xmlns:p14="http://schemas.microsoft.com/office/powerpoint/2010/main" val="3001494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9</a:t>
            </a:fld>
            <a:endParaRPr lang="en-US"/>
          </a:p>
        </p:txBody>
      </p:sp>
    </p:spTree>
    <p:extLst>
      <p:ext uri="{BB962C8B-B14F-4D97-AF65-F5344CB8AC3E}">
        <p14:creationId xmlns:p14="http://schemas.microsoft.com/office/powerpoint/2010/main" val="36315110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4" Type="http://schemas.openxmlformats.org/officeDocument/2006/relationships/image" Target="../media/image3.emf"/><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microsoft.com/office/2007/relationships/hdphoto" Target="../media/hdphoto2.wdp"/></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microsoft.com/office/2007/relationships/hdphoto" Target="../media/hdphoto2.wdp"/></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microsoft.com/office/2007/relationships/hdphoto" Target="../media/hdphoto3.wdp"/></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COVER">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cstate="email">
            <a:extLst>
              <a:ext uri="{28A0092B-C50C-407E-A947-70E740481C1C}">
                <a14:useLocalDpi xmlns:a14="http://schemas.microsoft.com/office/drawing/2010/main"/>
              </a:ext>
            </a:extLst>
          </a:blip>
          <a:srcRect t="18125" r="12781" b="7607"/>
          <a:stretch/>
        </p:blipFill>
        <p:spPr>
          <a:xfrm>
            <a:off x="0" y="0"/>
            <a:ext cx="12192001" cy="6857999"/>
          </a:xfrm>
          <a:prstGeom prst="rect">
            <a:avLst/>
          </a:prstGeom>
        </p:spPr>
      </p:pic>
      <p:sp>
        <p:nvSpPr>
          <p:cNvPr id="19" name="Text Placeholder 2"/>
          <p:cNvSpPr>
            <a:spLocks noGrp="1"/>
          </p:cNvSpPr>
          <p:nvPr>
            <p:ph type="body" sz="quarter" idx="12" hasCustomPrompt="1"/>
          </p:nvPr>
        </p:nvSpPr>
        <p:spPr>
          <a:xfrm>
            <a:off x="942472" y="5591574"/>
            <a:ext cx="8077956" cy="341441"/>
          </a:xfrm>
        </p:spPr>
        <p:txBody>
          <a:bodyPr lIns="0" tIns="0" rIns="0" bIns="0">
            <a:noAutofit/>
          </a:bodyPr>
          <a:lstStyle>
            <a:lvl1pPr marL="0" indent="0" algn="l" defTabSz="498603" rtl="0" eaLnBrk="1" latinLnBrk="0" hangingPunct="1">
              <a:lnSpc>
                <a:spcPct val="114000"/>
              </a:lnSpc>
              <a:spcBef>
                <a:spcPts val="0"/>
              </a:spcBef>
              <a:spcAft>
                <a:spcPts val="0"/>
              </a:spcAft>
              <a:buNone/>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Speaker Name</a:t>
            </a:r>
          </a:p>
          <a:p>
            <a:pPr lvl="0"/>
            <a:r>
              <a:rPr lang="en-US"/>
              <a:t>Speaker Title</a:t>
            </a:r>
          </a:p>
        </p:txBody>
      </p:sp>
      <p:sp>
        <p:nvSpPr>
          <p:cNvPr id="21" name="Text Placeholder 2"/>
          <p:cNvSpPr>
            <a:spLocks noGrp="1"/>
          </p:cNvSpPr>
          <p:nvPr>
            <p:ph type="body" sz="quarter" idx="10" hasCustomPrompt="1"/>
          </p:nvPr>
        </p:nvSpPr>
        <p:spPr>
          <a:xfrm>
            <a:off x="942458" y="5145499"/>
            <a:ext cx="8077958" cy="267312"/>
          </a:xfrm>
        </p:spPr>
        <p:txBody>
          <a:bodyPr lIns="0" tIns="0" rIns="0" bIns="0">
            <a:noAutofit/>
          </a:bodyPr>
          <a:lstStyle>
            <a:lvl1pPr marL="0" indent="0" algn="l" defTabSz="498603" rtl="0" eaLnBrk="1" latinLnBrk="0" hangingPunct="1">
              <a:lnSpc>
                <a:spcPct val="90000"/>
              </a:lnSpc>
              <a:spcBef>
                <a:spcPts val="1636"/>
              </a:spcBef>
              <a:spcAft>
                <a:spcPts val="0"/>
              </a:spcAft>
              <a:buNone/>
              <a:defRPr lang="en-US" sz="2157" b="0" kern="1200" cap="all" spc="98" baseline="0" dirty="0" smtClean="0">
                <a:gradFill>
                  <a:gsLst>
                    <a:gs pos="14159">
                      <a:schemeClr val="tx1"/>
                    </a:gs>
                    <a:gs pos="32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Date</a:t>
            </a:r>
          </a:p>
        </p:txBody>
      </p:sp>
      <p:sp>
        <p:nvSpPr>
          <p:cNvPr id="12" name="Text Placeholder 2"/>
          <p:cNvSpPr>
            <a:spLocks noGrp="1"/>
          </p:cNvSpPr>
          <p:nvPr>
            <p:ph type="body" sz="quarter" idx="13" hasCustomPrompt="1"/>
          </p:nvPr>
        </p:nvSpPr>
        <p:spPr>
          <a:xfrm>
            <a:off x="609982" y="1105053"/>
            <a:ext cx="6498510" cy="3725096"/>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14159">
                      <a:schemeClr val="tx1"/>
                    </a:gs>
                    <a:gs pos="32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 here</a:t>
            </a:r>
          </a:p>
        </p:txBody>
      </p:sp>
      <p:cxnSp>
        <p:nvCxnSpPr>
          <p:cNvPr id="13" name="Straight Connector 12"/>
          <p:cNvCxnSpPr/>
          <p:nvPr userDrawn="1"/>
        </p:nvCxnSpPr>
        <p:spPr>
          <a:xfrm>
            <a:off x="694251" y="5187659"/>
            <a:ext cx="0" cy="997227"/>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grpSp>
        <p:nvGrpSpPr>
          <p:cNvPr id="9" name="Group 8"/>
          <p:cNvGrpSpPr>
            <a:grpSpLocks noChangeAspect="1"/>
          </p:cNvGrpSpPr>
          <p:nvPr userDrawn="1"/>
        </p:nvGrpSpPr>
        <p:grpSpPr bwMode="auto">
          <a:xfrm>
            <a:off x="684770" y="672672"/>
            <a:ext cx="1379093" cy="297133"/>
            <a:chOff x="662" y="2256"/>
            <a:chExt cx="8467" cy="1824"/>
          </a:xfrm>
          <a:solidFill>
            <a:schemeClr val="tx1"/>
          </a:solidFill>
        </p:grpSpPr>
        <p:sp>
          <p:nvSpPr>
            <p:cNvPr id="10" name="Freeform 5"/>
            <p:cNvSpPr>
              <a:spLocks noEditPoints="1"/>
            </p:cNvSpPr>
            <p:nvPr/>
          </p:nvSpPr>
          <p:spPr bwMode="auto">
            <a:xfrm>
              <a:off x="3010" y="2530"/>
              <a:ext cx="6119" cy="1210"/>
            </a:xfrm>
            <a:custGeom>
              <a:avLst/>
              <a:gdLst>
                <a:gd name="T0" fmla="*/ 4666 w 5027"/>
                <a:gd name="T1" fmla="*/ 151 h 986"/>
                <a:gd name="T2" fmla="*/ 4500 w 5027"/>
                <a:gd name="T3" fmla="*/ 327 h 986"/>
                <a:gd name="T4" fmla="*/ 4875 w 5027"/>
                <a:gd name="T5" fmla="*/ 136 h 986"/>
                <a:gd name="T6" fmla="*/ 5027 w 5027"/>
                <a:gd name="T7" fmla="*/ 451 h 986"/>
                <a:gd name="T8" fmla="*/ 4878 w 5027"/>
                <a:gd name="T9" fmla="*/ 783 h 986"/>
                <a:gd name="T10" fmla="*/ 5027 w 5027"/>
                <a:gd name="T11" fmla="*/ 958 h 986"/>
                <a:gd name="T12" fmla="*/ 4724 w 5027"/>
                <a:gd name="T13" fmla="*/ 779 h 986"/>
                <a:gd name="T14" fmla="*/ 4500 w 5027"/>
                <a:gd name="T15" fmla="*/ 966 h 986"/>
                <a:gd name="T16" fmla="*/ 4241 w 5027"/>
                <a:gd name="T17" fmla="*/ 450 h 986"/>
                <a:gd name="T18" fmla="*/ 4357 w 5027"/>
                <a:gd name="T19" fmla="*/ 164 h 986"/>
                <a:gd name="T20" fmla="*/ 1094 w 5027"/>
                <a:gd name="T21" fmla="*/ 142 h 986"/>
                <a:gd name="T22" fmla="*/ 1256 w 5027"/>
                <a:gd name="T23" fmla="*/ 85 h 986"/>
                <a:gd name="T24" fmla="*/ 0 w 5027"/>
                <a:gd name="T25" fmla="*/ 966 h 986"/>
                <a:gd name="T26" fmla="*/ 146 w 5027"/>
                <a:gd name="T27" fmla="*/ 278 h 986"/>
                <a:gd name="T28" fmla="*/ 535 w 5027"/>
                <a:gd name="T29" fmla="*/ 965 h 986"/>
                <a:gd name="T30" fmla="*/ 811 w 5027"/>
                <a:gd name="T31" fmla="*/ 308 h 986"/>
                <a:gd name="T32" fmla="*/ 965 w 5027"/>
                <a:gd name="T33" fmla="*/ 74 h 986"/>
                <a:gd name="T34" fmla="*/ 430 w 5027"/>
                <a:gd name="T35" fmla="*/ 601 h 986"/>
                <a:gd name="T36" fmla="*/ 1592 w 5027"/>
                <a:gd name="T37" fmla="*/ 326 h 986"/>
                <a:gd name="T38" fmla="*/ 1454 w 5027"/>
                <a:gd name="T39" fmla="*/ 897 h 986"/>
                <a:gd name="T40" fmla="*/ 1862 w 5027"/>
                <a:gd name="T41" fmla="*/ 798 h 986"/>
                <a:gd name="T42" fmla="*/ 1520 w 5027"/>
                <a:gd name="T43" fmla="*/ 685 h 986"/>
                <a:gd name="T44" fmla="*/ 1862 w 5027"/>
                <a:gd name="T45" fmla="*/ 491 h 986"/>
                <a:gd name="T46" fmla="*/ 1592 w 5027"/>
                <a:gd name="T47" fmla="*/ 326 h 986"/>
                <a:gd name="T48" fmla="*/ 3088 w 5027"/>
                <a:gd name="T49" fmla="*/ 562 h 986"/>
                <a:gd name="T50" fmla="*/ 3344 w 5027"/>
                <a:gd name="T51" fmla="*/ 760 h 986"/>
                <a:gd name="T52" fmla="*/ 3081 w 5027"/>
                <a:gd name="T53" fmla="*/ 797 h 986"/>
                <a:gd name="T54" fmla="*/ 3449 w 5027"/>
                <a:gd name="T55" fmla="*/ 916 h 986"/>
                <a:gd name="T56" fmla="*/ 3261 w 5027"/>
                <a:gd name="T57" fmla="*/ 550 h 986"/>
                <a:gd name="T58" fmla="*/ 3473 w 5027"/>
                <a:gd name="T59" fmla="*/ 479 h 986"/>
                <a:gd name="T60" fmla="*/ 2204 w 5027"/>
                <a:gd name="T61" fmla="*/ 337 h 986"/>
                <a:gd name="T62" fmla="*/ 1974 w 5027"/>
                <a:gd name="T63" fmla="*/ 327 h 986"/>
                <a:gd name="T64" fmla="*/ 2125 w 5027"/>
                <a:gd name="T65" fmla="*/ 660 h 986"/>
                <a:gd name="T66" fmla="*/ 2346 w 5027"/>
                <a:gd name="T67" fmla="*/ 478 h 986"/>
                <a:gd name="T68" fmla="*/ 1108 w 5027"/>
                <a:gd name="T69" fmla="*/ 327 h 986"/>
                <a:gd name="T70" fmla="*/ 1260 w 5027"/>
                <a:gd name="T71" fmla="*/ 327 h 986"/>
                <a:gd name="T72" fmla="*/ 2943 w 5027"/>
                <a:gd name="T73" fmla="*/ 863 h 986"/>
                <a:gd name="T74" fmla="*/ 2412 w 5027"/>
                <a:gd name="T75" fmla="*/ 856 h 986"/>
                <a:gd name="T76" fmla="*/ 2627 w 5027"/>
                <a:gd name="T77" fmla="*/ 315 h 986"/>
                <a:gd name="T78" fmla="*/ 3010 w 5027"/>
                <a:gd name="T79" fmla="*/ 677 h 986"/>
                <a:gd name="T80" fmla="*/ 2673 w 5027"/>
                <a:gd name="T81" fmla="*/ 437 h 986"/>
                <a:gd name="T82" fmla="*/ 2536 w 5027"/>
                <a:gd name="T83" fmla="*/ 769 h 986"/>
                <a:gd name="T84" fmla="*/ 2832 w 5027"/>
                <a:gd name="T85" fmla="*/ 769 h 986"/>
                <a:gd name="T86" fmla="*/ 4158 w 5027"/>
                <a:gd name="T87" fmla="*/ 864 h 986"/>
                <a:gd name="T88" fmla="*/ 3600 w 5027"/>
                <a:gd name="T89" fmla="*/ 805 h 986"/>
                <a:gd name="T90" fmla="*/ 3845 w 5027"/>
                <a:gd name="T91" fmla="*/ 315 h 986"/>
                <a:gd name="T92" fmla="*/ 4227 w 5027"/>
                <a:gd name="T93" fmla="*/ 647 h 986"/>
                <a:gd name="T94" fmla="*/ 3886 w 5027"/>
                <a:gd name="T95" fmla="*/ 437 h 986"/>
                <a:gd name="T96" fmla="*/ 3747 w 5027"/>
                <a:gd name="T97" fmla="*/ 757 h 986"/>
                <a:gd name="T98" fmla="*/ 4026 w 5027"/>
                <a:gd name="T99" fmla="*/ 805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27" h="986">
                  <a:moveTo>
                    <a:pt x="4443" y="46"/>
                  </a:moveTo>
                  <a:cubicBezTo>
                    <a:pt x="4508" y="4"/>
                    <a:pt x="4593" y="0"/>
                    <a:pt x="4666" y="20"/>
                  </a:cubicBezTo>
                  <a:cubicBezTo>
                    <a:pt x="4667" y="64"/>
                    <a:pt x="4666" y="108"/>
                    <a:pt x="4666" y="151"/>
                  </a:cubicBezTo>
                  <a:cubicBezTo>
                    <a:pt x="4631" y="136"/>
                    <a:pt x="4590" y="126"/>
                    <a:pt x="4554" y="141"/>
                  </a:cubicBezTo>
                  <a:cubicBezTo>
                    <a:pt x="4525" y="153"/>
                    <a:pt x="4507" y="182"/>
                    <a:pt x="4503" y="212"/>
                  </a:cubicBezTo>
                  <a:cubicBezTo>
                    <a:pt x="4497" y="250"/>
                    <a:pt x="4501" y="289"/>
                    <a:pt x="4500" y="327"/>
                  </a:cubicBezTo>
                  <a:cubicBezTo>
                    <a:pt x="4574" y="327"/>
                    <a:pt x="4649" y="327"/>
                    <a:pt x="4723" y="327"/>
                  </a:cubicBezTo>
                  <a:cubicBezTo>
                    <a:pt x="4724" y="278"/>
                    <a:pt x="4723" y="230"/>
                    <a:pt x="4724" y="182"/>
                  </a:cubicBezTo>
                  <a:cubicBezTo>
                    <a:pt x="4775" y="167"/>
                    <a:pt x="4825" y="151"/>
                    <a:pt x="4875" y="136"/>
                  </a:cubicBezTo>
                  <a:cubicBezTo>
                    <a:pt x="4876" y="200"/>
                    <a:pt x="4875" y="263"/>
                    <a:pt x="4876" y="327"/>
                  </a:cubicBezTo>
                  <a:cubicBezTo>
                    <a:pt x="4926" y="326"/>
                    <a:pt x="4977" y="327"/>
                    <a:pt x="5027" y="327"/>
                  </a:cubicBezTo>
                  <a:cubicBezTo>
                    <a:pt x="5027" y="451"/>
                    <a:pt x="5027" y="451"/>
                    <a:pt x="5027" y="451"/>
                  </a:cubicBezTo>
                  <a:cubicBezTo>
                    <a:pt x="4976" y="449"/>
                    <a:pt x="4926" y="450"/>
                    <a:pt x="4875" y="450"/>
                  </a:cubicBezTo>
                  <a:cubicBezTo>
                    <a:pt x="4875" y="522"/>
                    <a:pt x="4875" y="593"/>
                    <a:pt x="4875" y="664"/>
                  </a:cubicBezTo>
                  <a:cubicBezTo>
                    <a:pt x="4876" y="704"/>
                    <a:pt x="4873" y="743"/>
                    <a:pt x="4878" y="783"/>
                  </a:cubicBezTo>
                  <a:cubicBezTo>
                    <a:pt x="4881" y="806"/>
                    <a:pt x="4889" y="832"/>
                    <a:pt x="4911" y="844"/>
                  </a:cubicBezTo>
                  <a:cubicBezTo>
                    <a:pt x="4947" y="864"/>
                    <a:pt x="4994" y="855"/>
                    <a:pt x="5027" y="833"/>
                  </a:cubicBezTo>
                  <a:cubicBezTo>
                    <a:pt x="5027" y="958"/>
                    <a:pt x="5027" y="958"/>
                    <a:pt x="5027" y="958"/>
                  </a:cubicBezTo>
                  <a:cubicBezTo>
                    <a:pt x="4983" y="977"/>
                    <a:pt x="4935" y="983"/>
                    <a:pt x="4887" y="980"/>
                  </a:cubicBezTo>
                  <a:cubicBezTo>
                    <a:pt x="4842" y="976"/>
                    <a:pt x="4796" y="960"/>
                    <a:pt x="4767" y="924"/>
                  </a:cubicBezTo>
                  <a:cubicBezTo>
                    <a:pt x="4733" y="884"/>
                    <a:pt x="4724" y="830"/>
                    <a:pt x="4724" y="779"/>
                  </a:cubicBezTo>
                  <a:cubicBezTo>
                    <a:pt x="4723" y="669"/>
                    <a:pt x="4724" y="560"/>
                    <a:pt x="4723" y="450"/>
                  </a:cubicBezTo>
                  <a:cubicBezTo>
                    <a:pt x="4649" y="450"/>
                    <a:pt x="4574" y="450"/>
                    <a:pt x="4500" y="450"/>
                  </a:cubicBezTo>
                  <a:cubicBezTo>
                    <a:pt x="4500" y="622"/>
                    <a:pt x="4500" y="794"/>
                    <a:pt x="4500" y="966"/>
                  </a:cubicBezTo>
                  <a:cubicBezTo>
                    <a:pt x="4449" y="966"/>
                    <a:pt x="4398" y="966"/>
                    <a:pt x="4347" y="966"/>
                  </a:cubicBezTo>
                  <a:cubicBezTo>
                    <a:pt x="4347" y="794"/>
                    <a:pt x="4347" y="622"/>
                    <a:pt x="4347" y="450"/>
                  </a:cubicBezTo>
                  <a:cubicBezTo>
                    <a:pt x="4312" y="450"/>
                    <a:pt x="4276" y="450"/>
                    <a:pt x="4241" y="450"/>
                  </a:cubicBezTo>
                  <a:cubicBezTo>
                    <a:pt x="4241" y="409"/>
                    <a:pt x="4241" y="368"/>
                    <a:pt x="4241" y="327"/>
                  </a:cubicBezTo>
                  <a:cubicBezTo>
                    <a:pt x="4276" y="326"/>
                    <a:pt x="4311" y="327"/>
                    <a:pt x="4347" y="327"/>
                  </a:cubicBezTo>
                  <a:cubicBezTo>
                    <a:pt x="4349" y="273"/>
                    <a:pt x="4341" y="217"/>
                    <a:pt x="4357" y="164"/>
                  </a:cubicBezTo>
                  <a:cubicBezTo>
                    <a:pt x="4371" y="116"/>
                    <a:pt x="4401" y="73"/>
                    <a:pt x="4443" y="46"/>
                  </a:cubicBezTo>
                  <a:close/>
                  <a:moveTo>
                    <a:pt x="1171" y="55"/>
                  </a:moveTo>
                  <a:cubicBezTo>
                    <a:pt x="1129" y="60"/>
                    <a:pt x="1093" y="99"/>
                    <a:pt x="1094" y="142"/>
                  </a:cubicBezTo>
                  <a:cubicBezTo>
                    <a:pt x="1092" y="183"/>
                    <a:pt x="1125" y="220"/>
                    <a:pt x="1165" y="227"/>
                  </a:cubicBezTo>
                  <a:cubicBezTo>
                    <a:pt x="1203" y="236"/>
                    <a:pt x="1247" y="219"/>
                    <a:pt x="1266" y="185"/>
                  </a:cubicBezTo>
                  <a:cubicBezTo>
                    <a:pt x="1284" y="154"/>
                    <a:pt x="1280" y="112"/>
                    <a:pt x="1256" y="85"/>
                  </a:cubicBezTo>
                  <a:cubicBezTo>
                    <a:pt x="1235" y="61"/>
                    <a:pt x="1202" y="51"/>
                    <a:pt x="1171" y="55"/>
                  </a:cubicBezTo>
                  <a:close/>
                  <a:moveTo>
                    <a:pt x="0" y="74"/>
                  </a:moveTo>
                  <a:cubicBezTo>
                    <a:pt x="0" y="371"/>
                    <a:pt x="0" y="668"/>
                    <a:pt x="0" y="966"/>
                  </a:cubicBezTo>
                  <a:cubicBezTo>
                    <a:pt x="48" y="966"/>
                    <a:pt x="97" y="966"/>
                    <a:pt x="145" y="966"/>
                  </a:cubicBezTo>
                  <a:cubicBezTo>
                    <a:pt x="145" y="833"/>
                    <a:pt x="145" y="700"/>
                    <a:pt x="145" y="567"/>
                  </a:cubicBezTo>
                  <a:cubicBezTo>
                    <a:pt x="146" y="470"/>
                    <a:pt x="144" y="374"/>
                    <a:pt x="146" y="278"/>
                  </a:cubicBezTo>
                  <a:cubicBezTo>
                    <a:pt x="149" y="283"/>
                    <a:pt x="151" y="287"/>
                    <a:pt x="154" y="292"/>
                  </a:cubicBezTo>
                  <a:cubicBezTo>
                    <a:pt x="245" y="516"/>
                    <a:pt x="334" y="741"/>
                    <a:pt x="426" y="966"/>
                  </a:cubicBezTo>
                  <a:cubicBezTo>
                    <a:pt x="462" y="965"/>
                    <a:pt x="499" y="966"/>
                    <a:pt x="535" y="965"/>
                  </a:cubicBezTo>
                  <a:cubicBezTo>
                    <a:pt x="623" y="740"/>
                    <a:pt x="713" y="517"/>
                    <a:pt x="802" y="292"/>
                  </a:cubicBezTo>
                  <a:cubicBezTo>
                    <a:pt x="804" y="287"/>
                    <a:pt x="807" y="283"/>
                    <a:pt x="810" y="278"/>
                  </a:cubicBezTo>
                  <a:cubicBezTo>
                    <a:pt x="810" y="288"/>
                    <a:pt x="811" y="298"/>
                    <a:pt x="811" y="308"/>
                  </a:cubicBezTo>
                  <a:cubicBezTo>
                    <a:pt x="810" y="527"/>
                    <a:pt x="811" y="746"/>
                    <a:pt x="810" y="965"/>
                  </a:cubicBezTo>
                  <a:cubicBezTo>
                    <a:pt x="862" y="966"/>
                    <a:pt x="913" y="965"/>
                    <a:pt x="965" y="966"/>
                  </a:cubicBezTo>
                  <a:cubicBezTo>
                    <a:pt x="964" y="668"/>
                    <a:pt x="964" y="371"/>
                    <a:pt x="965" y="74"/>
                  </a:cubicBezTo>
                  <a:cubicBezTo>
                    <a:pt x="893" y="75"/>
                    <a:pt x="822" y="74"/>
                    <a:pt x="751" y="75"/>
                  </a:cubicBezTo>
                  <a:cubicBezTo>
                    <a:pt x="662" y="295"/>
                    <a:pt x="572" y="514"/>
                    <a:pt x="483" y="733"/>
                  </a:cubicBezTo>
                  <a:cubicBezTo>
                    <a:pt x="465" y="689"/>
                    <a:pt x="448" y="645"/>
                    <a:pt x="430" y="601"/>
                  </a:cubicBezTo>
                  <a:cubicBezTo>
                    <a:pt x="361" y="425"/>
                    <a:pt x="291" y="250"/>
                    <a:pt x="222" y="74"/>
                  </a:cubicBezTo>
                  <a:cubicBezTo>
                    <a:pt x="148" y="74"/>
                    <a:pt x="74" y="74"/>
                    <a:pt x="0" y="74"/>
                  </a:cubicBezTo>
                  <a:close/>
                  <a:moveTo>
                    <a:pt x="1592" y="326"/>
                  </a:moveTo>
                  <a:cubicBezTo>
                    <a:pt x="1524" y="346"/>
                    <a:pt x="1462" y="387"/>
                    <a:pt x="1422" y="446"/>
                  </a:cubicBezTo>
                  <a:cubicBezTo>
                    <a:pt x="1375" y="515"/>
                    <a:pt x="1358" y="601"/>
                    <a:pt x="1362" y="683"/>
                  </a:cubicBezTo>
                  <a:cubicBezTo>
                    <a:pt x="1365" y="762"/>
                    <a:pt x="1397" y="841"/>
                    <a:pt x="1454" y="897"/>
                  </a:cubicBezTo>
                  <a:cubicBezTo>
                    <a:pt x="1507" y="948"/>
                    <a:pt x="1580" y="976"/>
                    <a:pt x="1653" y="980"/>
                  </a:cubicBezTo>
                  <a:cubicBezTo>
                    <a:pt x="1725" y="983"/>
                    <a:pt x="1800" y="974"/>
                    <a:pt x="1862" y="937"/>
                  </a:cubicBezTo>
                  <a:cubicBezTo>
                    <a:pt x="1862" y="891"/>
                    <a:pt x="1862" y="844"/>
                    <a:pt x="1862" y="798"/>
                  </a:cubicBezTo>
                  <a:cubicBezTo>
                    <a:pt x="1822" y="828"/>
                    <a:pt x="1775" y="849"/>
                    <a:pt x="1725" y="855"/>
                  </a:cubicBezTo>
                  <a:cubicBezTo>
                    <a:pt x="1674" y="858"/>
                    <a:pt x="1620" y="846"/>
                    <a:pt x="1582" y="812"/>
                  </a:cubicBezTo>
                  <a:cubicBezTo>
                    <a:pt x="1545" y="780"/>
                    <a:pt x="1525" y="733"/>
                    <a:pt x="1520" y="685"/>
                  </a:cubicBezTo>
                  <a:cubicBezTo>
                    <a:pt x="1513" y="624"/>
                    <a:pt x="1522" y="558"/>
                    <a:pt x="1561" y="508"/>
                  </a:cubicBezTo>
                  <a:cubicBezTo>
                    <a:pt x="1590" y="468"/>
                    <a:pt x="1638" y="442"/>
                    <a:pt x="1687" y="438"/>
                  </a:cubicBezTo>
                  <a:cubicBezTo>
                    <a:pt x="1750" y="430"/>
                    <a:pt x="1813" y="454"/>
                    <a:pt x="1862" y="491"/>
                  </a:cubicBezTo>
                  <a:cubicBezTo>
                    <a:pt x="1862" y="442"/>
                    <a:pt x="1861" y="394"/>
                    <a:pt x="1862" y="345"/>
                  </a:cubicBezTo>
                  <a:cubicBezTo>
                    <a:pt x="1849" y="337"/>
                    <a:pt x="1834" y="331"/>
                    <a:pt x="1819" y="327"/>
                  </a:cubicBezTo>
                  <a:cubicBezTo>
                    <a:pt x="1745" y="306"/>
                    <a:pt x="1665" y="305"/>
                    <a:pt x="1592" y="326"/>
                  </a:cubicBezTo>
                  <a:close/>
                  <a:moveTo>
                    <a:pt x="3261" y="316"/>
                  </a:moveTo>
                  <a:cubicBezTo>
                    <a:pt x="3201" y="327"/>
                    <a:pt x="3143" y="358"/>
                    <a:pt x="3109" y="410"/>
                  </a:cubicBezTo>
                  <a:cubicBezTo>
                    <a:pt x="3080" y="454"/>
                    <a:pt x="3076" y="512"/>
                    <a:pt x="3088" y="562"/>
                  </a:cubicBezTo>
                  <a:cubicBezTo>
                    <a:pt x="3096" y="597"/>
                    <a:pt x="3117" y="627"/>
                    <a:pt x="3145" y="649"/>
                  </a:cubicBezTo>
                  <a:cubicBezTo>
                    <a:pt x="3185" y="679"/>
                    <a:pt x="3232" y="696"/>
                    <a:pt x="3277" y="717"/>
                  </a:cubicBezTo>
                  <a:cubicBezTo>
                    <a:pt x="3301" y="728"/>
                    <a:pt x="3326" y="739"/>
                    <a:pt x="3344" y="760"/>
                  </a:cubicBezTo>
                  <a:cubicBezTo>
                    <a:pt x="3362" y="787"/>
                    <a:pt x="3357" y="832"/>
                    <a:pt x="3325" y="847"/>
                  </a:cubicBezTo>
                  <a:cubicBezTo>
                    <a:pt x="3293" y="863"/>
                    <a:pt x="3255" y="862"/>
                    <a:pt x="3220" y="857"/>
                  </a:cubicBezTo>
                  <a:cubicBezTo>
                    <a:pt x="3170" y="848"/>
                    <a:pt x="3122" y="827"/>
                    <a:pt x="3081" y="797"/>
                  </a:cubicBezTo>
                  <a:cubicBezTo>
                    <a:pt x="3081" y="846"/>
                    <a:pt x="3081" y="895"/>
                    <a:pt x="3081" y="945"/>
                  </a:cubicBezTo>
                  <a:cubicBezTo>
                    <a:pt x="3130" y="966"/>
                    <a:pt x="3183" y="977"/>
                    <a:pt x="3236" y="980"/>
                  </a:cubicBezTo>
                  <a:cubicBezTo>
                    <a:pt x="3311" y="983"/>
                    <a:pt x="3393" y="969"/>
                    <a:pt x="3449" y="916"/>
                  </a:cubicBezTo>
                  <a:cubicBezTo>
                    <a:pt x="3508" y="863"/>
                    <a:pt x="3522" y="771"/>
                    <a:pt x="3489" y="701"/>
                  </a:cubicBezTo>
                  <a:cubicBezTo>
                    <a:pt x="3471" y="663"/>
                    <a:pt x="3437" y="637"/>
                    <a:pt x="3401" y="617"/>
                  </a:cubicBezTo>
                  <a:cubicBezTo>
                    <a:pt x="3356" y="591"/>
                    <a:pt x="3305" y="579"/>
                    <a:pt x="3261" y="550"/>
                  </a:cubicBezTo>
                  <a:cubicBezTo>
                    <a:pt x="3236" y="534"/>
                    <a:pt x="3229" y="499"/>
                    <a:pt x="3239" y="472"/>
                  </a:cubicBezTo>
                  <a:cubicBezTo>
                    <a:pt x="3252" y="445"/>
                    <a:pt x="3284" y="433"/>
                    <a:pt x="3312" y="432"/>
                  </a:cubicBezTo>
                  <a:cubicBezTo>
                    <a:pt x="3369" y="430"/>
                    <a:pt x="3426" y="447"/>
                    <a:pt x="3473" y="479"/>
                  </a:cubicBezTo>
                  <a:cubicBezTo>
                    <a:pt x="3473" y="432"/>
                    <a:pt x="3473" y="385"/>
                    <a:pt x="3473" y="339"/>
                  </a:cubicBezTo>
                  <a:cubicBezTo>
                    <a:pt x="3406" y="313"/>
                    <a:pt x="3332" y="304"/>
                    <a:pt x="3261" y="316"/>
                  </a:cubicBezTo>
                  <a:close/>
                  <a:moveTo>
                    <a:pt x="2204" y="337"/>
                  </a:moveTo>
                  <a:cubicBezTo>
                    <a:pt x="2166" y="358"/>
                    <a:pt x="2141" y="397"/>
                    <a:pt x="2125" y="437"/>
                  </a:cubicBezTo>
                  <a:cubicBezTo>
                    <a:pt x="2125" y="400"/>
                    <a:pt x="2125" y="364"/>
                    <a:pt x="2125" y="327"/>
                  </a:cubicBezTo>
                  <a:cubicBezTo>
                    <a:pt x="2075" y="327"/>
                    <a:pt x="2025" y="327"/>
                    <a:pt x="1974" y="327"/>
                  </a:cubicBezTo>
                  <a:cubicBezTo>
                    <a:pt x="1975" y="540"/>
                    <a:pt x="1974" y="753"/>
                    <a:pt x="1974" y="966"/>
                  </a:cubicBezTo>
                  <a:cubicBezTo>
                    <a:pt x="2025" y="966"/>
                    <a:pt x="2075" y="966"/>
                    <a:pt x="2125" y="966"/>
                  </a:cubicBezTo>
                  <a:cubicBezTo>
                    <a:pt x="2125" y="864"/>
                    <a:pt x="2125" y="762"/>
                    <a:pt x="2125" y="660"/>
                  </a:cubicBezTo>
                  <a:cubicBezTo>
                    <a:pt x="2124" y="616"/>
                    <a:pt x="2128" y="570"/>
                    <a:pt x="2147" y="530"/>
                  </a:cubicBezTo>
                  <a:cubicBezTo>
                    <a:pt x="2165" y="492"/>
                    <a:pt x="2199" y="458"/>
                    <a:pt x="2242" y="453"/>
                  </a:cubicBezTo>
                  <a:cubicBezTo>
                    <a:pt x="2278" y="450"/>
                    <a:pt x="2316" y="458"/>
                    <a:pt x="2346" y="478"/>
                  </a:cubicBezTo>
                  <a:cubicBezTo>
                    <a:pt x="2346" y="427"/>
                    <a:pt x="2346" y="376"/>
                    <a:pt x="2346" y="325"/>
                  </a:cubicBezTo>
                  <a:cubicBezTo>
                    <a:pt x="2300" y="309"/>
                    <a:pt x="2246" y="311"/>
                    <a:pt x="2204" y="337"/>
                  </a:cubicBezTo>
                  <a:close/>
                  <a:moveTo>
                    <a:pt x="1108" y="327"/>
                  </a:moveTo>
                  <a:cubicBezTo>
                    <a:pt x="1108" y="327"/>
                    <a:pt x="1107" y="753"/>
                    <a:pt x="1108" y="966"/>
                  </a:cubicBezTo>
                  <a:cubicBezTo>
                    <a:pt x="1158" y="966"/>
                    <a:pt x="1209" y="966"/>
                    <a:pt x="1259" y="966"/>
                  </a:cubicBezTo>
                  <a:cubicBezTo>
                    <a:pt x="1260" y="753"/>
                    <a:pt x="1260" y="327"/>
                    <a:pt x="1260" y="327"/>
                  </a:cubicBezTo>
                  <a:cubicBezTo>
                    <a:pt x="1108" y="327"/>
                    <a:pt x="1108" y="327"/>
                    <a:pt x="1108" y="327"/>
                  </a:cubicBezTo>
                  <a:close/>
                  <a:moveTo>
                    <a:pt x="3010" y="677"/>
                  </a:moveTo>
                  <a:cubicBezTo>
                    <a:pt x="3005" y="744"/>
                    <a:pt x="2984" y="811"/>
                    <a:pt x="2943" y="863"/>
                  </a:cubicBezTo>
                  <a:cubicBezTo>
                    <a:pt x="2900" y="919"/>
                    <a:pt x="2836" y="958"/>
                    <a:pt x="2767" y="972"/>
                  </a:cubicBezTo>
                  <a:cubicBezTo>
                    <a:pt x="2708" y="984"/>
                    <a:pt x="2647" y="984"/>
                    <a:pt x="2588" y="971"/>
                  </a:cubicBezTo>
                  <a:cubicBezTo>
                    <a:pt x="2518" y="956"/>
                    <a:pt x="2453" y="916"/>
                    <a:pt x="2412" y="856"/>
                  </a:cubicBezTo>
                  <a:cubicBezTo>
                    <a:pt x="2363" y="788"/>
                    <a:pt x="2350" y="700"/>
                    <a:pt x="2356" y="618"/>
                  </a:cubicBezTo>
                  <a:cubicBezTo>
                    <a:pt x="2360" y="548"/>
                    <a:pt x="2382" y="477"/>
                    <a:pt x="2426" y="423"/>
                  </a:cubicBezTo>
                  <a:cubicBezTo>
                    <a:pt x="2475" y="361"/>
                    <a:pt x="2550" y="325"/>
                    <a:pt x="2627" y="315"/>
                  </a:cubicBezTo>
                  <a:cubicBezTo>
                    <a:pt x="2700" y="306"/>
                    <a:pt x="2778" y="310"/>
                    <a:pt x="2846" y="341"/>
                  </a:cubicBezTo>
                  <a:cubicBezTo>
                    <a:pt x="2905" y="368"/>
                    <a:pt x="2953" y="417"/>
                    <a:pt x="2979" y="476"/>
                  </a:cubicBezTo>
                  <a:cubicBezTo>
                    <a:pt x="3008" y="539"/>
                    <a:pt x="3015" y="609"/>
                    <a:pt x="3010" y="677"/>
                  </a:cubicBezTo>
                  <a:close/>
                  <a:moveTo>
                    <a:pt x="2853" y="613"/>
                  </a:moveTo>
                  <a:cubicBezTo>
                    <a:pt x="2850" y="565"/>
                    <a:pt x="2836" y="515"/>
                    <a:pt x="2801" y="480"/>
                  </a:cubicBezTo>
                  <a:cubicBezTo>
                    <a:pt x="2768" y="446"/>
                    <a:pt x="2719" y="433"/>
                    <a:pt x="2673" y="437"/>
                  </a:cubicBezTo>
                  <a:cubicBezTo>
                    <a:pt x="2636" y="439"/>
                    <a:pt x="2599" y="451"/>
                    <a:pt x="2572" y="476"/>
                  </a:cubicBezTo>
                  <a:cubicBezTo>
                    <a:pt x="2535" y="510"/>
                    <a:pt x="2518" y="560"/>
                    <a:pt x="2513" y="609"/>
                  </a:cubicBezTo>
                  <a:cubicBezTo>
                    <a:pt x="2508" y="663"/>
                    <a:pt x="2512" y="720"/>
                    <a:pt x="2536" y="769"/>
                  </a:cubicBezTo>
                  <a:cubicBezTo>
                    <a:pt x="2556" y="807"/>
                    <a:pt x="2591" y="837"/>
                    <a:pt x="2632" y="848"/>
                  </a:cubicBezTo>
                  <a:cubicBezTo>
                    <a:pt x="2673" y="859"/>
                    <a:pt x="2717" y="858"/>
                    <a:pt x="2757" y="843"/>
                  </a:cubicBezTo>
                  <a:cubicBezTo>
                    <a:pt x="2790" y="830"/>
                    <a:pt x="2817" y="802"/>
                    <a:pt x="2832" y="769"/>
                  </a:cubicBezTo>
                  <a:cubicBezTo>
                    <a:pt x="2854" y="720"/>
                    <a:pt x="2856" y="666"/>
                    <a:pt x="2853" y="613"/>
                  </a:cubicBezTo>
                  <a:close/>
                  <a:moveTo>
                    <a:pt x="4227" y="647"/>
                  </a:moveTo>
                  <a:cubicBezTo>
                    <a:pt x="4227" y="724"/>
                    <a:pt x="4206" y="803"/>
                    <a:pt x="4158" y="864"/>
                  </a:cubicBezTo>
                  <a:cubicBezTo>
                    <a:pt x="4113" y="924"/>
                    <a:pt x="4043" y="962"/>
                    <a:pt x="3970" y="974"/>
                  </a:cubicBezTo>
                  <a:cubicBezTo>
                    <a:pt x="3899" y="986"/>
                    <a:pt x="3823" y="983"/>
                    <a:pt x="3755" y="956"/>
                  </a:cubicBezTo>
                  <a:cubicBezTo>
                    <a:pt x="3686" y="929"/>
                    <a:pt x="3629" y="874"/>
                    <a:pt x="3600" y="805"/>
                  </a:cubicBezTo>
                  <a:cubicBezTo>
                    <a:pt x="3569" y="736"/>
                    <a:pt x="3566" y="658"/>
                    <a:pt x="3576" y="584"/>
                  </a:cubicBezTo>
                  <a:cubicBezTo>
                    <a:pt x="3585" y="509"/>
                    <a:pt x="3619" y="437"/>
                    <a:pt x="3676" y="387"/>
                  </a:cubicBezTo>
                  <a:cubicBezTo>
                    <a:pt x="3723" y="346"/>
                    <a:pt x="3784" y="323"/>
                    <a:pt x="3845" y="315"/>
                  </a:cubicBezTo>
                  <a:cubicBezTo>
                    <a:pt x="3922" y="306"/>
                    <a:pt x="4002" y="311"/>
                    <a:pt x="4072" y="346"/>
                  </a:cubicBezTo>
                  <a:cubicBezTo>
                    <a:pt x="4133" y="376"/>
                    <a:pt x="4180" y="431"/>
                    <a:pt x="4203" y="494"/>
                  </a:cubicBezTo>
                  <a:cubicBezTo>
                    <a:pt x="4222" y="543"/>
                    <a:pt x="4228" y="595"/>
                    <a:pt x="4227" y="647"/>
                  </a:cubicBezTo>
                  <a:close/>
                  <a:moveTo>
                    <a:pt x="4064" y="574"/>
                  </a:moveTo>
                  <a:cubicBezTo>
                    <a:pt x="4056" y="536"/>
                    <a:pt x="4040" y="498"/>
                    <a:pt x="4009" y="473"/>
                  </a:cubicBezTo>
                  <a:cubicBezTo>
                    <a:pt x="3976" y="444"/>
                    <a:pt x="3930" y="434"/>
                    <a:pt x="3886" y="437"/>
                  </a:cubicBezTo>
                  <a:cubicBezTo>
                    <a:pt x="3844" y="439"/>
                    <a:pt x="3802" y="457"/>
                    <a:pt x="3775" y="490"/>
                  </a:cubicBezTo>
                  <a:cubicBezTo>
                    <a:pt x="3745" y="525"/>
                    <a:pt x="3732" y="572"/>
                    <a:pt x="3729" y="617"/>
                  </a:cubicBezTo>
                  <a:cubicBezTo>
                    <a:pt x="3725" y="664"/>
                    <a:pt x="3729" y="713"/>
                    <a:pt x="3747" y="757"/>
                  </a:cubicBezTo>
                  <a:cubicBezTo>
                    <a:pt x="3762" y="793"/>
                    <a:pt x="3790" y="825"/>
                    <a:pt x="3827" y="841"/>
                  </a:cubicBezTo>
                  <a:cubicBezTo>
                    <a:pt x="3862" y="856"/>
                    <a:pt x="3900" y="858"/>
                    <a:pt x="3937" y="853"/>
                  </a:cubicBezTo>
                  <a:cubicBezTo>
                    <a:pt x="3971" y="848"/>
                    <a:pt x="4004" y="831"/>
                    <a:pt x="4026" y="805"/>
                  </a:cubicBezTo>
                  <a:cubicBezTo>
                    <a:pt x="4048" y="778"/>
                    <a:pt x="4060" y="745"/>
                    <a:pt x="4066" y="711"/>
                  </a:cubicBezTo>
                  <a:cubicBezTo>
                    <a:pt x="4073" y="666"/>
                    <a:pt x="4073" y="619"/>
                    <a:pt x="4064" y="5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 name="Freeform 6"/>
            <p:cNvSpPr>
              <a:spLocks noEditPoints="1"/>
            </p:cNvSpPr>
            <p:nvPr/>
          </p:nvSpPr>
          <p:spPr bwMode="auto">
            <a:xfrm>
              <a:off x="662" y="2256"/>
              <a:ext cx="1808" cy="1824"/>
            </a:xfrm>
            <a:custGeom>
              <a:avLst/>
              <a:gdLst>
                <a:gd name="T0" fmla="*/ 0 w 1485"/>
                <a:gd name="T1" fmla="*/ 0 h 1486"/>
                <a:gd name="T2" fmla="*/ 707 w 1485"/>
                <a:gd name="T3" fmla="*/ 0 h 1486"/>
                <a:gd name="T4" fmla="*/ 707 w 1485"/>
                <a:gd name="T5" fmla="*/ 707 h 1486"/>
                <a:gd name="T6" fmla="*/ 0 w 1485"/>
                <a:gd name="T7" fmla="*/ 707 h 1486"/>
                <a:gd name="T8" fmla="*/ 0 w 1485"/>
                <a:gd name="T9" fmla="*/ 0 h 1486"/>
                <a:gd name="T10" fmla="*/ 779 w 1485"/>
                <a:gd name="T11" fmla="*/ 0 h 1486"/>
                <a:gd name="T12" fmla="*/ 779 w 1485"/>
                <a:gd name="T13" fmla="*/ 707 h 1486"/>
                <a:gd name="T14" fmla="*/ 1485 w 1485"/>
                <a:gd name="T15" fmla="*/ 707 h 1486"/>
                <a:gd name="T16" fmla="*/ 1485 w 1485"/>
                <a:gd name="T17" fmla="*/ 0 h 1486"/>
                <a:gd name="T18" fmla="*/ 779 w 1485"/>
                <a:gd name="T19" fmla="*/ 0 h 1486"/>
                <a:gd name="T20" fmla="*/ 0 w 1485"/>
                <a:gd name="T21" fmla="*/ 779 h 1486"/>
                <a:gd name="T22" fmla="*/ 0 w 1485"/>
                <a:gd name="T23" fmla="*/ 1486 h 1486"/>
                <a:gd name="T24" fmla="*/ 707 w 1485"/>
                <a:gd name="T25" fmla="*/ 1486 h 1486"/>
                <a:gd name="T26" fmla="*/ 707 w 1485"/>
                <a:gd name="T27" fmla="*/ 779 h 1486"/>
                <a:gd name="T28" fmla="*/ 0 w 1485"/>
                <a:gd name="T29" fmla="*/ 779 h 1486"/>
                <a:gd name="T30" fmla="*/ 779 w 1485"/>
                <a:gd name="T31" fmla="*/ 779 h 1486"/>
                <a:gd name="T32" fmla="*/ 779 w 1485"/>
                <a:gd name="T33" fmla="*/ 1486 h 1486"/>
                <a:gd name="T34" fmla="*/ 1485 w 1485"/>
                <a:gd name="T35" fmla="*/ 1486 h 1486"/>
                <a:gd name="T36" fmla="*/ 1485 w 1485"/>
                <a:gd name="T37" fmla="*/ 779 h 1486"/>
                <a:gd name="T38" fmla="*/ 779 w 1485"/>
                <a:gd name="T39" fmla="*/ 779 h 1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85" h="1486">
                  <a:moveTo>
                    <a:pt x="0" y="0"/>
                  </a:moveTo>
                  <a:cubicBezTo>
                    <a:pt x="707" y="0"/>
                    <a:pt x="707" y="0"/>
                    <a:pt x="707" y="0"/>
                  </a:cubicBezTo>
                  <a:cubicBezTo>
                    <a:pt x="707" y="236"/>
                    <a:pt x="707" y="471"/>
                    <a:pt x="707" y="707"/>
                  </a:cubicBezTo>
                  <a:cubicBezTo>
                    <a:pt x="471" y="707"/>
                    <a:pt x="236" y="707"/>
                    <a:pt x="0" y="707"/>
                  </a:cubicBezTo>
                  <a:cubicBezTo>
                    <a:pt x="0" y="0"/>
                    <a:pt x="0" y="0"/>
                    <a:pt x="0" y="0"/>
                  </a:cubicBezTo>
                  <a:close/>
                  <a:moveTo>
                    <a:pt x="779" y="0"/>
                  </a:moveTo>
                  <a:cubicBezTo>
                    <a:pt x="779" y="236"/>
                    <a:pt x="779" y="471"/>
                    <a:pt x="779" y="707"/>
                  </a:cubicBezTo>
                  <a:cubicBezTo>
                    <a:pt x="1014" y="707"/>
                    <a:pt x="1250" y="707"/>
                    <a:pt x="1485" y="707"/>
                  </a:cubicBezTo>
                  <a:cubicBezTo>
                    <a:pt x="1485" y="471"/>
                    <a:pt x="1485" y="236"/>
                    <a:pt x="1485" y="0"/>
                  </a:cubicBezTo>
                  <a:cubicBezTo>
                    <a:pt x="779" y="0"/>
                    <a:pt x="779" y="0"/>
                    <a:pt x="779" y="0"/>
                  </a:cubicBezTo>
                  <a:close/>
                  <a:moveTo>
                    <a:pt x="0" y="779"/>
                  </a:moveTo>
                  <a:cubicBezTo>
                    <a:pt x="0" y="1486"/>
                    <a:pt x="0" y="1486"/>
                    <a:pt x="0" y="1486"/>
                  </a:cubicBezTo>
                  <a:cubicBezTo>
                    <a:pt x="707" y="1486"/>
                    <a:pt x="707" y="1486"/>
                    <a:pt x="707" y="1486"/>
                  </a:cubicBezTo>
                  <a:cubicBezTo>
                    <a:pt x="707" y="1250"/>
                    <a:pt x="707" y="1015"/>
                    <a:pt x="707" y="779"/>
                  </a:cubicBezTo>
                  <a:cubicBezTo>
                    <a:pt x="471" y="779"/>
                    <a:pt x="236" y="779"/>
                    <a:pt x="0" y="779"/>
                  </a:cubicBezTo>
                  <a:close/>
                  <a:moveTo>
                    <a:pt x="779" y="779"/>
                  </a:moveTo>
                  <a:cubicBezTo>
                    <a:pt x="779" y="1015"/>
                    <a:pt x="779" y="1250"/>
                    <a:pt x="779" y="1486"/>
                  </a:cubicBezTo>
                  <a:cubicBezTo>
                    <a:pt x="1485" y="1486"/>
                    <a:pt x="1485" y="1486"/>
                    <a:pt x="1485" y="1486"/>
                  </a:cubicBezTo>
                  <a:cubicBezTo>
                    <a:pt x="1485" y="1250"/>
                    <a:pt x="1485" y="1015"/>
                    <a:pt x="1485" y="779"/>
                  </a:cubicBezTo>
                  <a:cubicBezTo>
                    <a:pt x="1250" y="779"/>
                    <a:pt x="1014" y="779"/>
                    <a:pt x="779" y="7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grpSp>
      <p:sp>
        <p:nvSpPr>
          <p:cNvPr id="1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8291467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TWO COLUMN DARK">
    <p:bg>
      <p:bgPr>
        <a:solidFill>
          <a:schemeClr val="accent4"/>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63635"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91150">
                      <a:schemeClr val="tx1"/>
                    </a:gs>
                    <a:gs pos="74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609934"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91150">
                      <a:schemeClr val="tx1"/>
                    </a:gs>
                    <a:gs pos="74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66410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91150">
                      <a:schemeClr val="tx1"/>
                    </a:gs>
                    <a:gs pos="74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6309899"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91150">
                      <a:schemeClr val="tx1"/>
                    </a:gs>
                    <a:gs pos="74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630803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91150">
                      <a:schemeClr val="tx1"/>
                    </a:gs>
                    <a:gs pos="74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903647988"/>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THREE COLUMN">
    <p:bg>
      <p:bgRef idx="1001">
        <a:schemeClr val="bg1"/>
      </p:bgRef>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63635"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664107"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4442496"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4440635"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0" name="Text Placeholder 2"/>
          <p:cNvSpPr>
            <a:spLocks noGrp="1"/>
          </p:cNvSpPr>
          <p:nvPr>
            <p:ph type="body" sz="quarter" idx="18" hasCustomPrompt="1"/>
          </p:nvPr>
        </p:nvSpPr>
        <p:spPr>
          <a:xfrm>
            <a:off x="8176627"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1" name="Text Placeholder 2"/>
          <p:cNvSpPr>
            <a:spLocks noGrp="1"/>
          </p:cNvSpPr>
          <p:nvPr>
            <p:ph type="body" sz="quarter" idx="19" hasCustomPrompt="1"/>
          </p:nvPr>
        </p:nvSpPr>
        <p:spPr>
          <a:xfrm>
            <a:off x="8174750"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409697062"/>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THREE COLUMN DARK">
    <p:bg>
      <p:bgPr>
        <a:solidFill>
          <a:schemeClr val="accent4"/>
        </a:solidFill>
        <a:effectLst/>
      </p:bgPr>
    </p:bg>
    <p:spTree>
      <p:nvGrpSpPr>
        <p:cNvPr id="1" name=""/>
        <p:cNvGrpSpPr/>
        <p:nvPr/>
      </p:nvGrpSpPr>
      <p:grpSpPr>
        <a:xfrm>
          <a:off x="0" y="0"/>
          <a:ext cx="0" cy="0"/>
          <a:chOff x="0" y="0"/>
          <a:chExt cx="0" cy="0"/>
        </a:xfrm>
      </p:grpSpPr>
      <p:sp>
        <p:nvSpPr>
          <p:cNvPr id="14"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15" name="Text Placeholder 2"/>
          <p:cNvSpPr>
            <a:spLocks noGrp="1"/>
          </p:cNvSpPr>
          <p:nvPr>
            <p:ph type="body" sz="quarter" idx="11" hasCustomPrompt="1"/>
          </p:nvPr>
        </p:nvSpPr>
        <p:spPr>
          <a:xfrm>
            <a:off x="668304"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6" name="Text Placeholder 2"/>
          <p:cNvSpPr>
            <a:spLocks noGrp="1"/>
          </p:cNvSpPr>
          <p:nvPr>
            <p:ph type="body" sz="quarter" idx="15" hasCustomPrompt="1"/>
          </p:nvPr>
        </p:nvSpPr>
        <p:spPr>
          <a:xfrm>
            <a:off x="666441"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7" name="Text Placeholder 2"/>
          <p:cNvSpPr>
            <a:spLocks noGrp="1"/>
          </p:cNvSpPr>
          <p:nvPr>
            <p:ph type="body" sz="quarter" idx="16" hasCustomPrompt="1"/>
          </p:nvPr>
        </p:nvSpPr>
        <p:spPr>
          <a:xfrm>
            <a:off x="4442496"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2" name="Text Placeholder 2"/>
          <p:cNvSpPr>
            <a:spLocks noGrp="1"/>
          </p:cNvSpPr>
          <p:nvPr>
            <p:ph type="body" sz="quarter" idx="17" hasCustomPrompt="1"/>
          </p:nvPr>
        </p:nvSpPr>
        <p:spPr>
          <a:xfrm>
            <a:off x="4440635"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3" name="Text Placeholder 2"/>
          <p:cNvSpPr>
            <a:spLocks noGrp="1"/>
          </p:cNvSpPr>
          <p:nvPr>
            <p:ph type="body" sz="quarter" idx="18" hasCustomPrompt="1"/>
          </p:nvPr>
        </p:nvSpPr>
        <p:spPr>
          <a:xfrm>
            <a:off x="8176627"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4" name="Text Placeholder 2"/>
          <p:cNvSpPr>
            <a:spLocks noGrp="1"/>
          </p:cNvSpPr>
          <p:nvPr>
            <p:ph type="body" sz="quarter" idx="19" hasCustomPrompt="1"/>
          </p:nvPr>
        </p:nvSpPr>
        <p:spPr>
          <a:xfrm>
            <a:off x="8174750"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926381519"/>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STATEMENT">
    <p:bg>
      <p:bgPr>
        <a:solidFill>
          <a:schemeClr val="accent4"/>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31878"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4309040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STATEMENT">
    <p:bg>
      <p:bgPr>
        <a:solidFill>
          <a:schemeClr val="accent1"/>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31878"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gradFill>
                  <a:gsLst>
                    <a:gs pos="91935">
                      <a:schemeClr val="bg2"/>
                    </a:gs>
                    <a:gs pos="82258">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468841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STATEMENT">
    <p:bg>
      <p:bgPr>
        <a:solidFill>
          <a:schemeClr val="accent2"/>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31878"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gradFill>
                  <a:gsLst>
                    <a:gs pos="91935">
                      <a:schemeClr val="bg2"/>
                    </a:gs>
                    <a:gs pos="82258">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1612603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5_CONTENTS">
    <p:spTree>
      <p:nvGrpSpPr>
        <p:cNvPr id="1" name=""/>
        <p:cNvGrpSpPr/>
        <p:nvPr/>
      </p:nvGrpSpPr>
      <p:grpSpPr>
        <a:xfrm>
          <a:off x="0" y="0"/>
          <a:ext cx="0" cy="0"/>
          <a:chOff x="0" y="0"/>
          <a:chExt cx="0" cy="0"/>
        </a:xfrm>
      </p:grpSpPr>
      <p:sp>
        <p:nvSpPr>
          <p:cNvPr id="8" name="Text Placeholder 2"/>
          <p:cNvSpPr>
            <a:spLocks noGrp="1"/>
          </p:cNvSpPr>
          <p:nvPr>
            <p:ph type="body" sz="quarter" idx="14" hasCustomPrompt="1"/>
          </p:nvPr>
        </p:nvSpPr>
        <p:spPr>
          <a:xfrm>
            <a:off x="612268" y="1222570"/>
            <a:ext cx="7160578"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1681">
                      <a:schemeClr val="accent4"/>
                    </a:gs>
                    <a:gs pos="56637">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1" hasCustomPrompt="1"/>
          </p:nvPr>
        </p:nvSpPr>
        <p:spPr>
          <a:xfrm>
            <a:off x="663635" y="3191629"/>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0" name="Text Placeholder 2"/>
          <p:cNvSpPr>
            <a:spLocks noGrp="1"/>
          </p:cNvSpPr>
          <p:nvPr>
            <p:ph type="body" sz="quarter" idx="15" hasCustomPrompt="1"/>
          </p:nvPr>
        </p:nvSpPr>
        <p:spPr>
          <a:xfrm>
            <a:off x="66410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1" name="Text Placeholder 2"/>
          <p:cNvSpPr>
            <a:spLocks noGrp="1"/>
          </p:cNvSpPr>
          <p:nvPr>
            <p:ph type="body" sz="quarter" idx="16" hasCustomPrompt="1"/>
          </p:nvPr>
        </p:nvSpPr>
        <p:spPr>
          <a:xfrm>
            <a:off x="6309899" y="3191629"/>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3" name="Text Placeholder 2"/>
          <p:cNvSpPr>
            <a:spLocks noGrp="1"/>
          </p:cNvSpPr>
          <p:nvPr>
            <p:ph type="body" sz="quarter" idx="17" hasCustomPrompt="1"/>
          </p:nvPr>
        </p:nvSpPr>
        <p:spPr>
          <a:xfrm>
            <a:off x="630803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7" name="Text Placeholder 2"/>
          <p:cNvSpPr>
            <a:spLocks noGrp="1"/>
          </p:cNvSpPr>
          <p:nvPr>
            <p:ph type="body" sz="quarter" idx="18" hasCustomPrompt="1"/>
          </p:nvPr>
        </p:nvSpPr>
        <p:spPr>
          <a:xfrm>
            <a:off x="663635" y="4177368"/>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9" hasCustomPrompt="1"/>
          </p:nvPr>
        </p:nvSpPr>
        <p:spPr>
          <a:xfrm>
            <a:off x="664107" y="3691635"/>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0" name="Text Placeholder 2"/>
          <p:cNvSpPr>
            <a:spLocks noGrp="1"/>
          </p:cNvSpPr>
          <p:nvPr>
            <p:ph type="body" sz="quarter" idx="20" hasCustomPrompt="1"/>
          </p:nvPr>
        </p:nvSpPr>
        <p:spPr>
          <a:xfrm>
            <a:off x="6309899" y="4177368"/>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1" name="Text Placeholder 2"/>
          <p:cNvSpPr>
            <a:spLocks noGrp="1"/>
          </p:cNvSpPr>
          <p:nvPr>
            <p:ph type="body" sz="quarter" idx="21" hasCustomPrompt="1"/>
          </p:nvPr>
        </p:nvSpPr>
        <p:spPr>
          <a:xfrm>
            <a:off x="6308037" y="3691635"/>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2" name="Text Placeholder 2"/>
          <p:cNvSpPr>
            <a:spLocks noGrp="1"/>
          </p:cNvSpPr>
          <p:nvPr>
            <p:ph type="body" sz="quarter" idx="22" hasCustomPrompt="1"/>
          </p:nvPr>
        </p:nvSpPr>
        <p:spPr>
          <a:xfrm>
            <a:off x="663635" y="5178295"/>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4" name="Text Placeholder 2"/>
          <p:cNvSpPr>
            <a:spLocks noGrp="1"/>
          </p:cNvSpPr>
          <p:nvPr>
            <p:ph type="body" sz="quarter" idx="23" hasCustomPrompt="1"/>
          </p:nvPr>
        </p:nvSpPr>
        <p:spPr>
          <a:xfrm>
            <a:off x="664107" y="4692570"/>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5" name="Text Placeholder 2"/>
          <p:cNvSpPr>
            <a:spLocks noGrp="1"/>
          </p:cNvSpPr>
          <p:nvPr>
            <p:ph type="body" sz="quarter" idx="24" hasCustomPrompt="1"/>
          </p:nvPr>
        </p:nvSpPr>
        <p:spPr>
          <a:xfrm>
            <a:off x="6309899" y="5178295"/>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6" name="Text Placeholder 2"/>
          <p:cNvSpPr>
            <a:spLocks noGrp="1"/>
          </p:cNvSpPr>
          <p:nvPr>
            <p:ph type="body" sz="quarter" idx="25" hasCustomPrompt="1"/>
          </p:nvPr>
        </p:nvSpPr>
        <p:spPr>
          <a:xfrm>
            <a:off x="6308037" y="4692570"/>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7"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54198833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AGENDA">
    <p:spTree>
      <p:nvGrpSpPr>
        <p:cNvPr id="1" name=""/>
        <p:cNvGrpSpPr/>
        <p:nvPr/>
      </p:nvGrpSpPr>
      <p:grpSpPr>
        <a:xfrm>
          <a:off x="0" y="0"/>
          <a:ext cx="0" cy="0"/>
          <a:chOff x="0" y="0"/>
          <a:chExt cx="0" cy="0"/>
        </a:xfrm>
      </p:grpSpPr>
      <p:sp>
        <p:nvSpPr>
          <p:cNvPr id="8" name="Text Placeholder 2"/>
          <p:cNvSpPr>
            <a:spLocks noGrp="1"/>
          </p:cNvSpPr>
          <p:nvPr>
            <p:ph type="body" sz="quarter" idx="14" hasCustomPrompt="1"/>
          </p:nvPr>
        </p:nvSpPr>
        <p:spPr>
          <a:xfrm>
            <a:off x="612268" y="1222570"/>
            <a:ext cx="7160578"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88496">
                      <a:schemeClr val="accent4"/>
                    </a:gs>
                    <a:gs pos="53097">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10" name="Text Placeholder 2"/>
          <p:cNvSpPr>
            <a:spLocks noGrp="1"/>
          </p:cNvSpPr>
          <p:nvPr>
            <p:ph type="body" sz="quarter" idx="15" hasCustomPrompt="1"/>
          </p:nvPr>
        </p:nvSpPr>
        <p:spPr>
          <a:xfrm>
            <a:off x="664107" y="2758390"/>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1" name="Text Placeholder 2"/>
          <p:cNvSpPr>
            <a:spLocks noGrp="1"/>
          </p:cNvSpPr>
          <p:nvPr>
            <p:ph type="body" sz="quarter" idx="16" hasCustomPrompt="1"/>
          </p:nvPr>
        </p:nvSpPr>
        <p:spPr>
          <a:xfrm>
            <a:off x="2449377" y="2769134"/>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0" name="Text Placeholder 2"/>
          <p:cNvSpPr>
            <a:spLocks noGrp="1"/>
          </p:cNvSpPr>
          <p:nvPr>
            <p:ph type="body" sz="quarter" idx="17" hasCustomPrompt="1"/>
          </p:nvPr>
        </p:nvSpPr>
        <p:spPr>
          <a:xfrm>
            <a:off x="664107" y="3223372"/>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1" name="Text Placeholder 2"/>
          <p:cNvSpPr>
            <a:spLocks noGrp="1"/>
          </p:cNvSpPr>
          <p:nvPr>
            <p:ph type="body" sz="quarter" idx="18" hasCustomPrompt="1"/>
          </p:nvPr>
        </p:nvSpPr>
        <p:spPr>
          <a:xfrm>
            <a:off x="2449377" y="3234114"/>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2" name="Text Placeholder 2"/>
          <p:cNvSpPr>
            <a:spLocks noGrp="1"/>
          </p:cNvSpPr>
          <p:nvPr>
            <p:ph type="body" sz="quarter" idx="19" hasCustomPrompt="1"/>
          </p:nvPr>
        </p:nvSpPr>
        <p:spPr>
          <a:xfrm>
            <a:off x="664107" y="3688362"/>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3" name="Text Placeholder 2"/>
          <p:cNvSpPr>
            <a:spLocks noGrp="1"/>
          </p:cNvSpPr>
          <p:nvPr>
            <p:ph type="body" sz="quarter" idx="20" hasCustomPrompt="1"/>
          </p:nvPr>
        </p:nvSpPr>
        <p:spPr>
          <a:xfrm>
            <a:off x="2449377" y="3699104"/>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4" name="Text Placeholder 2"/>
          <p:cNvSpPr>
            <a:spLocks noGrp="1"/>
          </p:cNvSpPr>
          <p:nvPr>
            <p:ph type="body" sz="quarter" idx="21" hasCustomPrompt="1"/>
          </p:nvPr>
        </p:nvSpPr>
        <p:spPr>
          <a:xfrm>
            <a:off x="664107" y="4153364"/>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5" name="Text Placeholder 2"/>
          <p:cNvSpPr>
            <a:spLocks noGrp="1"/>
          </p:cNvSpPr>
          <p:nvPr>
            <p:ph type="body" sz="quarter" idx="22" hasCustomPrompt="1"/>
          </p:nvPr>
        </p:nvSpPr>
        <p:spPr>
          <a:xfrm>
            <a:off x="2449377" y="4164108"/>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40" name="Text Placeholder 2"/>
          <p:cNvSpPr>
            <a:spLocks noGrp="1"/>
          </p:cNvSpPr>
          <p:nvPr>
            <p:ph type="body" sz="quarter" idx="23" hasCustomPrompt="1"/>
          </p:nvPr>
        </p:nvSpPr>
        <p:spPr>
          <a:xfrm>
            <a:off x="664107" y="4618355"/>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41" name="Text Placeholder 2"/>
          <p:cNvSpPr>
            <a:spLocks noGrp="1"/>
          </p:cNvSpPr>
          <p:nvPr>
            <p:ph type="body" sz="quarter" idx="24" hasCustomPrompt="1"/>
          </p:nvPr>
        </p:nvSpPr>
        <p:spPr>
          <a:xfrm>
            <a:off x="2449377" y="4629099"/>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42" name="Text Placeholder 2"/>
          <p:cNvSpPr>
            <a:spLocks noGrp="1"/>
          </p:cNvSpPr>
          <p:nvPr>
            <p:ph type="body" sz="quarter" idx="25" hasCustomPrompt="1"/>
          </p:nvPr>
        </p:nvSpPr>
        <p:spPr>
          <a:xfrm>
            <a:off x="664107" y="5083348"/>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43" name="Text Placeholder 2"/>
          <p:cNvSpPr>
            <a:spLocks noGrp="1"/>
          </p:cNvSpPr>
          <p:nvPr>
            <p:ph type="body" sz="quarter" idx="26" hasCustomPrompt="1"/>
          </p:nvPr>
        </p:nvSpPr>
        <p:spPr>
          <a:xfrm>
            <a:off x="2449377" y="5094092"/>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3101118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SPLIT">
    <p:bg>
      <p:bgPr>
        <a:solidFill>
          <a:schemeClr val="accent4"/>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5"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3451">
                      <a:schemeClr val="bg1"/>
                    </a:gs>
                    <a:gs pos="54867">
                      <a:schemeClr val="bg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2167867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8_SPLIT">
    <p:bg>
      <p:bgPr>
        <a:solidFill>
          <a:schemeClr val="accent1"/>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5"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85484">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5484">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5512565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COVER">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83000"/>
                    </a14:imgEffect>
                    <a14:imgEffect>
                      <a14:brightnessContrast contrast="1000"/>
                    </a14:imgEffect>
                  </a14:imgLayer>
                </a14:imgProps>
              </a:ext>
              <a:ext uri="{28A0092B-C50C-407E-A947-70E740481C1C}">
                <a14:useLocalDpi xmlns:a14="http://schemas.microsoft.com/office/drawing/2010/main"/>
              </a:ext>
            </a:extLst>
          </a:blip>
          <a:srcRect/>
          <a:stretch/>
        </p:blipFill>
        <p:spPr>
          <a:xfrm flipH="1">
            <a:off x="7" y="0"/>
            <a:ext cx="12191992" cy="6858000"/>
          </a:xfrm>
          <a:prstGeom prst="rect">
            <a:avLst/>
          </a:prstGeom>
        </p:spPr>
      </p:pic>
      <p:sp>
        <p:nvSpPr>
          <p:cNvPr id="16" name="Rectangle 15"/>
          <p:cNvSpPr/>
          <p:nvPr userDrawn="1"/>
        </p:nvSpPr>
        <p:spPr>
          <a:xfrm>
            <a:off x="0" y="0"/>
            <a:ext cx="12192000" cy="6858001"/>
          </a:xfrm>
          <a:prstGeom prst="rect">
            <a:avLst/>
          </a:prstGeom>
          <a:solidFill>
            <a:srgbClr val="000000">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19" name="Text Placeholder 2"/>
          <p:cNvSpPr>
            <a:spLocks noGrp="1"/>
          </p:cNvSpPr>
          <p:nvPr>
            <p:ph type="body" sz="quarter" idx="12" hasCustomPrompt="1"/>
          </p:nvPr>
        </p:nvSpPr>
        <p:spPr>
          <a:xfrm>
            <a:off x="942472" y="5591574"/>
            <a:ext cx="8077956" cy="341441"/>
          </a:xfrm>
        </p:spPr>
        <p:txBody>
          <a:bodyPr lIns="0" tIns="0" rIns="0" bIns="0">
            <a:noAutofit/>
          </a:bodyPr>
          <a:lstStyle>
            <a:lvl1pPr marL="0" indent="0" algn="l" defTabSz="498603" rtl="0" eaLnBrk="1" latinLnBrk="0" hangingPunct="1">
              <a:lnSpc>
                <a:spcPct val="114000"/>
              </a:lnSpc>
              <a:spcBef>
                <a:spcPts val="0"/>
              </a:spcBef>
              <a:spcAft>
                <a:spcPts val="0"/>
              </a:spcAft>
              <a:buNone/>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Speaker Name</a:t>
            </a:r>
          </a:p>
          <a:p>
            <a:pPr lvl="0"/>
            <a:r>
              <a:rPr lang="en-US"/>
              <a:t>Speaker Title</a:t>
            </a:r>
          </a:p>
        </p:txBody>
      </p:sp>
      <p:sp>
        <p:nvSpPr>
          <p:cNvPr id="21" name="Text Placeholder 2"/>
          <p:cNvSpPr>
            <a:spLocks noGrp="1"/>
          </p:cNvSpPr>
          <p:nvPr>
            <p:ph type="body" sz="quarter" idx="10" hasCustomPrompt="1"/>
          </p:nvPr>
        </p:nvSpPr>
        <p:spPr>
          <a:xfrm>
            <a:off x="942458" y="5145499"/>
            <a:ext cx="8077958" cy="267312"/>
          </a:xfrm>
        </p:spPr>
        <p:txBody>
          <a:bodyPr lIns="0" tIns="0" rIns="0" bIns="0">
            <a:noAutofit/>
          </a:bodyPr>
          <a:lstStyle>
            <a:lvl1pPr marL="0" indent="0" algn="l" defTabSz="498603" rtl="0" eaLnBrk="1" latinLnBrk="0" hangingPunct="1">
              <a:lnSpc>
                <a:spcPct val="90000"/>
              </a:lnSpc>
              <a:spcBef>
                <a:spcPts val="1636"/>
              </a:spcBef>
              <a:spcAft>
                <a:spcPts val="0"/>
              </a:spcAft>
              <a:buNone/>
              <a:defRPr lang="en-US" sz="2157" b="0" kern="1200" cap="all" spc="98" baseline="0" dirty="0" smtClean="0">
                <a:gradFill>
                  <a:gsLst>
                    <a:gs pos="14159">
                      <a:schemeClr val="tx1"/>
                    </a:gs>
                    <a:gs pos="32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Date</a:t>
            </a:r>
          </a:p>
        </p:txBody>
      </p:sp>
      <p:sp>
        <p:nvSpPr>
          <p:cNvPr id="12" name="Text Placeholder 2"/>
          <p:cNvSpPr>
            <a:spLocks noGrp="1"/>
          </p:cNvSpPr>
          <p:nvPr>
            <p:ph type="body" sz="quarter" idx="13" hasCustomPrompt="1"/>
          </p:nvPr>
        </p:nvSpPr>
        <p:spPr>
          <a:xfrm>
            <a:off x="609982" y="1105053"/>
            <a:ext cx="6498510" cy="3725096"/>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14159">
                      <a:schemeClr val="tx1"/>
                    </a:gs>
                    <a:gs pos="32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 here</a:t>
            </a:r>
          </a:p>
        </p:txBody>
      </p:sp>
      <p:cxnSp>
        <p:nvCxnSpPr>
          <p:cNvPr id="13" name="Straight Connector 12"/>
          <p:cNvCxnSpPr/>
          <p:nvPr userDrawn="1"/>
        </p:nvCxnSpPr>
        <p:spPr>
          <a:xfrm>
            <a:off x="694251" y="5187659"/>
            <a:ext cx="0" cy="997227"/>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10" name="Freeform 5"/>
          <p:cNvSpPr>
            <a:spLocks noEditPoints="1"/>
          </p:cNvSpPr>
          <p:nvPr/>
        </p:nvSpPr>
        <p:spPr bwMode="auto">
          <a:xfrm>
            <a:off x="1067209" y="717307"/>
            <a:ext cx="996654" cy="197111"/>
          </a:xfrm>
          <a:custGeom>
            <a:avLst/>
            <a:gdLst>
              <a:gd name="T0" fmla="*/ 4666 w 5027"/>
              <a:gd name="T1" fmla="*/ 151 h 986"/>
              <a:gd name="T2" fmla="*/ 4500 w 5027"/>
              <a:gd name="T3" fmla="*/ 327 h 986"/>
              <a:gd name="T4" fmla="*/ 4875 w 5027"/>
              <a:gd name="T5" fmla="*/ 136 h 986"/>
              <a:gd name="T6" fmla="*/ 5027 w 5027"/>
              <a:gd name="T7" fmla="*/ 451 h 986"/>
              <a:gd name="T8" fmla="*/ 4878 w 5027"/>
              <a:gd name="T9" fmla="*/ 783 h 986"/>
              <a:gd name="T10" fmla="*/ 5027 w 5027"/>
              <a:gd name="T11" fmla="*/ 958 h 986"/>
              <a:gd name="T12" fmla="*/ 4724 w 5027"/>
              <a:gd name="T13" fmla="*/ 779 h 986"/>
              <a:gd name="T14" fmla="*/ 4500 w 5027"/>
              <a:gd name="T15" fmla="*/ 966 h 986"/>
              <a:gd name="T16" fmla="*/ 4241 w 5027"/>
              <a:gd name="T17" fmla="*/ 450 h 986"/>
              <a:gd name="T18" fmla="*/ 4357 w 5027"/>
              <a:gd name="T19" fmla="*/ 164 h 986"/>
              <a:gd name="T20" fmla="*/ 1094 w 5027"/>
              <a:gd name="T21" fmla="*/ 142 h 986"/>
              <a:gd name="T22" fmla="*/ 1256 w 5027"/>
              <a:gd name="T23" fmla="*/ 85 h 986"/>
              <a:gd name="T24" fmla="*/ 0 w 5027"/>
              <a:gd name="T25" fmla="*/ 966 h 986"/>
              <a:gd name="T26" fmla="*/ 146 w 5027"/>
              <a:gd name="T27" fmla="*/ 278 h 986"/>
              <a:gd name="T28" fmla="*/ 535 w 5027"/>
              <a:gd name="T29" fmla="*/ 965 h 986"/>
              <a:gd name="T30" fmla="*/ 811 w 5027"/>
              <a:gd name="T31" fmla="*/ 308 h 986"/>
              <a:gd name="T32" fmla="*/ 965 w 5027"/>
              <a:gd name="T33" fmla="*/ 74 h 986"/>
              <a:gd name="T34" fmla="*/ 430 w 5027"/>
              <a:gd name="T35" fmla="*/ 601 h 986"/>
              <a:gd name="T36" fmla="*/ 1592 w 5027"/>
              <a:gd name="T37" fmla="*/ 326 h 986"/>
              <a:gd name="T38" fmla="*/ 1454 w 5027"/>
              <a:gd name="T39" fmla="*/ 897 h 986"/>
              <a:gd name="T40" fmla="*/ 1862 w 5027"/>
              <a:gd name="T41" fmla="*/ 798 h 986"/>
              <a:gd name="T42" fmla="*/ 1520 w 5027"/>
              <a:gd name="T43" fmla="*/ 685 h 986"/>
              <a:gd name="T44" fmla="*/ 1862 w 5027"/>
              <a:gd name="T45" fmla="*/ 491 h 986"/>
              <a:gd name="T46" fmla="*/ 1592 w 5027"/>
              <a:gd name="T47" fmla="*/ 326 h 986"/>
              <a:gd name="T48" fmla="*/ 3088 w 5027"/>
              <a:gd name="T49" fmla="*/ 562 h 986"/>
              <a:gd name="T50" fmla="*/ 3344 w 5027"/>
              <a:gd name="T51" fmla="*/ 760 h 986"/>
              <a:gd name="T52" fmla="*/ 3081 w 5027"/>
              <a:gd name="T53" fmla="*/ 797 h 986"/>
              <a:gd name="T54" fmla="*/ 3449 w 5027"/>
              <a:gd name="T55" fmla="*/ 916 h 986"/>
              <a:gd name="T56" fmla="*/ 3261 w 5027"/>
              <a:gd name="T57" fmla="*/ 550 h 986"/>
              <a:gd name="T58" fmla="*/ 3473 w 5027"/>
              <a:gd name="T59" fmla="*/ 479 h 986"/>
              <a:gd name="T60" fmla="*/ 2204 w 5027"/>
              <a:gd name="T61" fmla="*/ 337 h 986"/>
              <a:gd name="T62" fmla="*/ 1974 w 5027"/>
              <a:gd name="T63" fmla="*/ 327 h 986"/>
              <a:gd name="T64" fmla="*/ 2125 w 5027"/>
              <a:gd name="T65" fmla="*/ 660 h 986"/>
              <a:gd name="T66" fmla="*/ 2346 w 5027"/>
              <a:gd name="T67" fmla="*/ 478 h 986"/>
              <a:gd name="T68" fmla="*/ 1108 w 5027"/>
              <a:gd name="T69" fmla="*/ 327 h 986"/>
              <a:gd name="T70" fmla="*/ 1260 w 5027"/>
              <a:gd name="T71" fmla="*/ 327 h 986"/>
              <a:gd name="T72" fmla="*/ 2943 w 5027"/>
              <a:gd name="T73" fmla="*/ 863 h 986"/>
              <a:gd name="T74" fmla="*/ 2412 w 5027"/>
              <a:gd name="T75" fmla="*/ 856 h 986"/>
              <a:gd name="T76" fmla="*/ 2627 w 5027"/>
              <a:gd name="T77" fmla="*/ 315 h 986"/>
              <a:gd name="T78" fmla="*/ 3010 w 5027"/>
              <a:gd name="T79" fmla="*/ 677 h 986"/>
              <a:gd name="T80" fmla="*/ 2673 w 5027"/>
              <a:gd name="T81" fmla="*/ 437 h 986"/>
              <a:gd name="T82" fmla="*/ 2536 w 5027"/>
              <a:gd name="T83" fmla="*/ 769 h 986"/>
              <a:gd name="T84" fmla="*/ 2832 w 5027"/>
              <a:gd name="T85" fmla="*/ 769 h 986"/>
              <a:gd name="T86" fmla="*/ 4158 w 5027"/>
              <a:gd name="T87" fmla="*/ 864 h 986"/>
              <a:gd name="T88" fmla="*/ 3600 w 5027"/>
              <a:gd name="T89" fmla="*/ 805 h 986"/>
              <a:gd name="T90" fmla="*/ 3845 w 5027"/>
              <a:gd name="T91" fmla="*/ 315 h 986"/>
              <a:gd name="T92" fmla="*/ 4227 w 5027"/>
              <a:gd name="T93" fmla="*/ 647 h 986"/>
              <a:gd name="T94" fmla="*/ 3886 w 5027"/>
              <a:gd name="T95" fmla="*/ 437 h 986"/>
              <a:gd name="T96" fmla="*/ 3747 w 5027"/>
              <a:gd name="T97" fmla="*/ 757 h 986"/>
              <a:gd name="T98" fmla="*/ 4026 w 5027"/>
              <a:gd name="T99" fmla="*/ 805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27" h="986">
                <a:moveTo>
                  <a:pt x="4443" y="46"/>
                </a:moveTo>
                <a:cubicBezTo>
                  <a:pt x="4508" y="4"/>
                  <a:pt x="4593" y="0"/>
                  <a:pt x="4666" y="20"/>
                </a:cubicBezTo>
                <a:cubicBezTo>
                  <a:pt x="4667" y="64"/>
                  <a:pt x="4666" y="108"/>
                  <a:pt x="4666" y="151"/>
                </a:cubicBezTo>
                <a:cubicBezTo>
                  <a:pt x="4631" y="136"/>
                  <a:pt x="4590" y="126"/>
                  <a:pt x="4554" y="141"/>
                </a:cubicBezTo>
                <a:cubicBezTo>
                  <a:pt x="4525" y="153"/>
                  <a:pt x="4507" y="182"/>
                  <a:pt x="4503" y="212"/>
                </a:cubicBezTo>
                <a:cubicBezTo>
                  <a:pt x="4497" y="250"/>
                  <a:pt x="4501" y="289"/>
                  <a:pt x="4500" y="327"/>
                </a:cubicBezTo>
                <a:cubicBezTo>
                  <a:pt x="4574" y="327"/>
                  <a:pt x="4649" y="327"/>
                  <a:pt x="4723" y="327"/>
                </a:cubicBezTo>
                <a:cubicBezTo>
                  <a:pt x="4724" y="278"/>
                  <a:pt x="4723" y="230"/>
                  <a:pt x="4724" y="182"/>
                </a:cubicBezTo>
                <a:cubicBezTo>
                  <a:pt x="4775" y="167"/>
                  <a:pt x="4825" y="151"/>
                  <a:pt x="4875" y="136"/>
                </a:cubicBezTo>
                <a:cubicBezTo>
                  <a:pt x="4876" y="200"/>
                  <a:pt x="4875" y="263"/>
                  <a:pt x="4876" y="327"/>
                </a:cubicBezTo>
                <a:cubicBezTo>
                  <a:pt x="4926" y="326"/>
                  <a:pt x="4977" y="327"/>
                  <a:pt x="5027" y="327"/>
                </a:cubicBezTo>
                <a:cubicBezTo>
                  <a:pt x="5027" y="451"/>
                  <a:pt x="5027" y="451"/>
                  <a:pt x="5027" y="451"/>
                </a:cubicBezTo>
                <a:cubicBezTo>
                  <a:pt x="4976" y="449"/>
                  <a:pt x="4926" y="450"/>
                  <a:pt x="4875" y="450"/>
                </a:cubicBezTo>
                <a:cubicBezTo>
                  <a:pt x="4875" y="522"/>
                  <a:pt x="4875" y="593"/>
                  <a:pt x="4875" y="664"/>
                </a:cubicBezTo>
                <a:cubicBezTo>
                  <a:pt x="4876" y="704"/>
                  <a:pt x="4873" y="743"/>
                  <a:pt x="4878" y="783"/>
                </a:cubicBezTo>
                <a:cubicBezTo>
                  <a:pt x="4881" y="806"/>
                  <a:pt x="4889" y="832"/>
                  <a:pt x="4911" y="844"/>
                </a:cubicBezTo>
                <a:cubicBezTo>
                  <a:pt x="4947" y="864"/>
                  <a:pt x="4994" y="855"/>
                  <a:pt x="5027" y="833"/>
                </a:cubicBezTo>
                <a:cubicBezTo>
                  <a:pt x="5027" y="958"/>
                  <a:pt x="5027" y="958"/>
                  <a:pt x="5027" y="958"/>
                </a:cubicBezTo>
                <a:cubicBezTo>
                  <a:pt x="4983" y="977"/>
                  <a:pt x="4935" y="983"/>
                  <a:pt x="4887" y="980"/>
                </a:cubicBezTo>
                <a:cubicBezTo>
                  <a:pt x="4842" y="976"/>
                  <a:pt x="4796" y="960"/>
                  <a:pt x="4767" y="924"/>
                </a:cubicBezTo>
                <a:cubicBezTo>
                  <a:pt x="4733" y="884"/>
                  <a:pt x="4724" y="830"/>
                  <a:pt x="4724" y="779"/>
                </a:cubicBezTo>
                <a:cubicBezTo>
                  <a:pt x="4723" y="669"/>
                  <a:pt x="4724" y="560"/>
                  <a:pt x="4723" y="450"/>
                </a:cubicBezTo>
                <a:cubicBezTo>
                  <a:pt x="4649" y="450"/>
                  <a:pt x="4574" y="450"/>
                  <a:pt x="4500" y="450"/>
                </a:cubicBezTo>
                <a:cubicBezTo>
                  <a:pt x="4500" y="622"/>
                  <a:pt x="4500" y="794"/>
                  <a:pt x="4500" y="966"/>
                </a:cubicBezTo>
                <a:cubicBezTo>
                  <a:pt x="4449" y="966"/>
                  <a:pt x="4398" y="966"/>
                  <a:pt x="4347" y="966"/>
                </a:cubicBezTo>
                <a:cubicBezTo>
                  <a:pt x="4347" y="794"/>
                  <a:pt x="4347" y="622"/>
                  <a:pt x="4347" y="450"/>
                </a:cubicBezTo>
                <a:cubicBezTo>
                  <a:pt x="4312" y="450"/>
                  <a:pt x="4276" y="450"/>
                  <a:pt x="4241" y="450"/>
                </a:cubicBezTo>
                <a:cubicBezTo>
                  <a:pt x="4241" y="409"/>
                  <a:pt x="4241" y="368"/>
                  <a:pt x="4241" y="327"/>
                </a:cubicBezTo>
                <a:cubicBezTo>
                  <a:pt x="4276" y="326"/>
                  <a:pt x="4311" y="327"/>
                  <a:pt x="4347" y="327"/>
                </a:cubicBezTo>
                <a:cubicBezTo>
                  <a:pt x="4349" y="273"/>
                  <a:pt x="4341" y="217"/>
                  <a:pt x="4357" y="164"/>
                </a:cubicBezTo>
                <a:cubicBezTo>
                  <a:pt x="4371" y="116"/>
                  <a:pt x="4401" y="73"/>
                  <a:pt x="4443" y="46"/>
                </a:cubicBezTo>
                <a:close/>
                <a:moveTo>
                  <a:pt x="1171" y="55"/>
                </a:moveTo>
                <a:cubicBezTo>
                  <a:pt x="1129" y="60"/>
                  <a:pt x="1093" y="99"/>
                  <a:pt x="1094" y="142"/>
                </a:cubicBezTo>
                <a:cubicBezTo>
                  <a:pt x="1092" y="183"/>
                  <a:pt x="1125" y="220"/>
                  <a:pt x="1165" y="227"/>
                </a:cubicBezTo>
                <a:cubicBezTo>
                  <a:pt x="1203" y="236"/>
                  <a:pt x="1247" y="219"/>
                  <a:pt x="1266" y="185"/>
                </a:cubicBezTo>
                <a:cubicBezTo>
                  <a:pt x="1284" y="154"/>
                  <a:pt x="1280" y="112"/>
                  <a:pt x="1256" y="85"/>
                </a:cubicBezTo>
                <a:cubicBezTo>
                  <a:pt x="1235" y="61"/>
                  <a:pt x="1202" y="51"/>
                  <a:pt x="1171" y="55"/>
                </a:cubicBezTo>
                <a:close/>
                <a:moveTo>
                  <a:pt x="0" y="74"/>
                </a:moveTo>
                <a:cubicBezTo>
                  <a:pt x="0" y="371"/>
                  <a:pt x="0" y="668"/>
                  <a:pt x="0" y="966"/>
                </a:cubicBezTo>
                <a:cubicBezTo>
                  <a:pt x="48" y="966"/>
                  <a:pt x="97" y="966"/>
                  <a:pt x="145" y="966"/>
                </a:cubicBezTo>
                <a:cubicBezTo>
                  <a:pt x="145" y="833"/>
                  <a:pt x="145" y="700"/>
                  <a:pt x="145" y="567"/>
                </a:cubicBezTo>
                <a:cubicBezTo>
                  <a:pt x="146" y="470"/>
                  <a:pt x="144" y="374"/>
                  <a:pt x="146" y="278"/>
                </a:cubicBezTo>
                <a:cubicBezTo>
                  <a:pt x="149" y="283"/>
                  <a:pt x="151" y="287"/>
                  <a:pt x="154" y="292"/>
                </a:cubicBezTo>
                <a:cubicBezTo>
                  <a:pt x="245" y="516"/>
                  <a:pt x="334" y="741"/>
                  <a:pt x="426" y="966"/>
                </a:cubicBezTo>
                <a:cubicBezTo>
                  <a:pt x="462" y="965"/>
                  <a:pt x="499" y="966"/>
                  <a:pt x="535" y="965"/>
                </a:cubicBezTo>
                <a:cubicBezTo>
                  <a:pt x="623" y="740"/>
                  <a:pt x="713" y="517"/>
                  <a:pt x="802" y="292"/>
                </a:cubicBezTo>
                <a:cubicBezTo>
                  <a:pt x="804" y="287"/>
                  <a:pt x="807" y="283"/>
                  <a:pt x="810" y="278"/>
                </a:cubicBezTo>
                <a:cubicBezTo>
                  <a:pt x="810" y="288"/>
                  <a:pt x="811" y="298"/>
                  <a:pt x="811" y="308"/>
                </a:cubicBezTo>
                <a:cubicBezTo>
                  <a:pt x="810" y="527"/>
                  <a:pt x="811" y="746"/>
                  <a:pt x="810" y="965"/>
                </a:cubicBezTo>
                <a:cubicBezTo>
                  <a:pt x="862" y="966"/>
                  <a:pt x="913" y="965"/>
                  <a:pt x="965" y="966"/>
                </a:cubicBezTo>
                <a:cubicBezTo>
                  <a:pt x="964" y="668"/>
                  <a:pt x="964" y="371"/>
                  <a:pt x="965" y="74"/>
                </a:cubicBezTo>
                <a:cubicBezTo>
                  <a:pt x="893" y="75"/>
                  <a:pt x="822" y="74"/>
                  <a:pt x="751" y="75"/>
                </a:cubicBezTo>
                <a:cubicBezTo>
                  <a:pt x="662" y="295"/>
                  <a:pt x="572" y="514"/>
                  <a:pt x="483" y="733"/>
                </a:cubicBezTo>
                <a:cubicBezTo>
                  <a:pt x="465" y="689"/>
                  <a:pt x="448" y="645"/>
                  <a:pt x="430" y="601"/>
                </a:cubicBezTo>
                <a:cubicBezTo>
                  <a:pt x="361" y="425"/>
                  <a:pt x="291" y="250"/>
                  <a:pt x="222" y="74"/>
                </a:cubicBezTo>
                <a:cubicBezTo>
                  <a:pt x="148" y="74"/>
                  <a:pt x="74" y="74"/>
                  <a:pt x="0" y="74"/>
                </a:cubicBezTo>
                <a:close/>
                <a:moveTo>
                  <a:pt x="1592" y="326"/>
                </a:moveTo>
                <a:cubicBezTo>
                  <a:pt x="1524" y="346"/>
                  <a:pt x="1462" y="387"/>
                  <a:pt x="1422" y="446"/>
                </a:cubicBezTo>
                <a:cubicBezTo>
                  <a:pt x="1375" y="515"/>
                  <a:pt x="1358" y="601"/>
                  <a:pt x="1362" y="683"/>
                </a:cubicBezTo>
                <a:cubicBezTo>
                  <a:pt x="1365" y="762"/>
                  <a:pt x="1397" y="841"/>
                  <a:pt x="1454" y="897"/>
                </a:cubicBezTo>
                <a:cubicBezTo>
                  <a:pt x="1507" y="948"/>
                  <a:pt x="1580" y="976"/>
                  <a:pt x="1653" y="980"/>
                </a:cubicBezTo>
                <a:cubicBezTo>
                  <a:pt x="1725" y="983"/>
                  <a:pt x="1800" y="974"/>
                  <a:pt x="1862" y="937"/>
                </a:cubicBezTo>
                <a:cubicBezTo>
                  <a:pt x="1862" y="891"/>
                  <a:pt x="1862" y="844"/>
                  <a:pt x="1862" y="798"/>
                </a:cubicBezTo>
                <a:cubicBezTo>
                  <a:pt x="1822" y="828"/>
                  <a:pt x="1775" y="849"/>
                  <a:pt x="1725" y="855"/>
                </a:cubicBezTo>
                <a:cubicBezTo>
                  <a:pt x="1674" y="858"/>
                  <a:pt x="1620" y="846"/>
                  <a:pt x="1582" y="812"/>
                </a:cubicBezTo>
                <a:cubicBezTo>
                  <a:pt x="1545" y="780"/>
                  <a:pt x="1525" y="733"/>
                  <a:pt x="1520" y="685"/>
                </a:cubicBezTo>
                <a:cubicBezTo>
                  <a:pt x="1513" y="624"/>
                  <a:pt x="1522" y="558"/>
                  <a:pt x="1561" y="508"/>
                </a:cubicBezTo>
                <a:cubicBezTo>
                  <a:pt x="1590" y="468"/>
                  <a:pt x="1638" y="442"/>
                  <a:pt x="1687" y="438"/>
                </a:cubicBezTo>
                <a:cubicBezTo>
                  <a:pt x="1750" y="430"/>
                  <a:pt x="1813" y="454"/>
                  <a:pt x="1862" y="491"/>
                </a:cubicBezTo>
                <a:cubicBezTo>
                  <a:pt x="1862" y="442"/>
                  <a:pt x="1861" y="394"/>
                  <a:pt x="1862" y="345"/>
                </a:cubicBezTo>
                <a:cubicBezTo>
                  <a:pt x="1849" y="337"/>
                  <a:pt x="1834" y="331"/>
                  <a:pt x="1819" y="327"/>
                </a:cubicBezTo>
                <a:cubicBezTo>
                  <a:pt x="1745" y="306"/>
                  <a:pt x="1665" y="305"/>
                  <a:pt x="1592" y="326"/>
                </a:cubicBezTo>
                <a:close/>
                <a:moveTo>
                  <a:pt x="3261" y="316"/>
                </a:moveTo>
                <a:cubicBezTo>
                  <a:pt x="3201" y="327"/>
                  <a:pt x="3143" y="358"/>
                  <a:pt x="3109" y="410"/>
                </a:cubicBezTo>
                <a:cubicBezTo>
                  <a:pt x="3080" y="454"/>
                  <a:pt x="3076" y="512"/>
                  <a:pt x="3088" y="562"/>
                </a:cubicBezTo>
                <a:cubicBezTo>
                  <a:pt x="3096" y="597"/>
                  <a:pt x="3117" y="627"/>
                  <a:pt x="3145" y="649"/>
                </a:cubicBezTo>
                <a:cubicBezTo>
                  <a:pt x="3185" y="679"/>
                  <a:pt x="3232" y="696"/>
                  <a:pt x="3277" y="717"/>
                </a:cubicBezTo>
                <a:cubicBezTo>
                  <a:pt x="3301" y="728"/>
                  <a:pt x="3326" y="739"/>
                  <a:pt x="3344" y="760"/>
                </a:cubicBezTo>
                <a:cubicBezTo>
                  <a:pt x="3362" y="787"/>
                  <a:pt x="3357" y="832"/>
                  <a:pt x="3325" y="847"/>
                </a:cubicBezTo>
                <a:cubicBezTo>
                  <a:pt x="3293" y="863"/>
                  <a:pt x="3255" y="862"/>
                  <a:pt x="3220" y="857"/>
                </a:cubicBezTo>
                <a:cubicBezTo>
                  <a:pt x="3170" y="848"/>
                  <a:pt x="3122" y="827"/>
                  <a:pt x="3081" y="797"/>
                </a:cubicBezTo>
                <a:cubicBezTo>
                  <a:pt x="3081" y="846"/>
                  <a:pt x="3081" y="895"/>
                  <a:pt x="3081" y="945"/>
                </a:cubicBezTo>
                <a:cubicBezTo>
                  <a:pt x="3130" y="966"/>
                  <a:pt x="3183" y="977"/>
                  <a:pt x="3236" y="980"/>
                </a:cubicBezTo>
                <a:cubicBezTo>
                  <a:pt x="3311" y="983"/>
                  <a:pt x="3393" y="969"/>
                  <a:pt x="3449" y="916"/>
                </a:cubicBezTo>
                <a:cubicBezTo>
                  <a:pt x="3508" y="863"/>
                  <a:pt x="3522" y="771"/>
                  <a:pt x="3489" y="701"/>
                </a:cubicBezTo>
                <a:cubicBezTo>
                  <a:pt x="3471" y="663"/>
                  <a:pt x="3437" y="637"/>
                  <a:pt x="3401" y="617"/>
                </a:cubicBezTo>
                <a:cubicBezTo>
                  <a:pt x="3356" y="591"/>
                  <a:pt x="3305" y="579"/>
                  <a:pt x="3261" y="550"/>
                </a:cubicBezTo>
                <a:cubicBezTo>
                  <a:pt x="3236" y="534"/>
                  <a:pt x="3229" y="499"/>
                  <a:pt x="3239" y="472"/>
                </a:cubicBezTo>
                <a:cubicBezTo>
                  <a:pt x="3252" y="445"/>
                  <a:pt x="3284" y="433"/>
                  <a:pt x="3312" y="432"/>
                </a:cubicBezTo>
                <a:cubicBezTo>
                  <a:pt x="3369" y="430"/>
                  <a:pt x="3426" y="447"/>
                  <a:pt x="3473" y="479"/>
                </a:cubicBezTo>
                <a:cubicBezTo>
                  <a:pt x="3473" y="432"/>
                  <a:pt x="3473" y="385"/>
                  <a:pt x="3473" y="339"/>
                </a:cubicBezTo>
                <a:cubicBezTo>
                  <a:pt x="3406" y="313"/>
                  <a:pt x="3332" y="304"/>
                  <a:pt x="3261" y="316"/>
                </a:cubicBezTo>
                <a:close/>
                <a:moveTo>
                  <a:pt x="2204" y="337"/>
                </a:moveTo>
                <a:cubicBezTo>
                  <a:pt x="2166" y="358"/>
                  <a:pt x="2141" y="397"/>
                  <a:pt x="2125" y="437"/>
                </a:cubicBezTo>
                <a:cubicBezTo>
                  <a:pt x="2125" y="400"/>
                  <a:pt x="2125" y="364"/>
                  <a:pt x="2125" y="327"/>
                </a:cubicBezTo>
                <a:cubicBezTo>
                  <a:pt x="2075" y="327"/>
                  <a:pt x="2025" y="327"/>
                  <a:pt x="1974" y="327"/>
                </a:cubicBezTo>
                <a:cubicBezTo>
                  <a:pt x="1975" y="540"/>
                  <a:pt x="1974" y="753"/>
                  <a:pt x="1974" y="966"/>
                </a:cubicBezTo>
                <a:cubicBezTo>
                  <a:pt x="2025" y="966"/>
                  <a:pt x="2075" y="966"/>
                  <a:pt x="2125" y="966"/>
                </a:cubicBezTo>
                <a:cubicBezTo>
                  <a:pt x="2125" y="864"/>
                  <a:pt x="2125" y="762"/>
                  <a:pt x="2125" y="660"/>
                </a:cubicBezTo>
                <a:cubicBezTo>
                  <a:pt x="2124" y="616"/>
                  <a:pt x="2128" y="570"/>
                  <a:pt x="2147" y="530"/>
                </a:cubicBezTo>
                <a:cubicBezTo>
                  <a:pt x="2165" y="492"/>
                  <a:pt x="2199" y="458"/>
                  <a:pt x="2242" y="453"/>
                </a:cubicBezTo>
                <a:cubicBezTo>
                  <a:pt x="2278" y="450"/>
                  <a:pt x="2316" y="458"/>
                  <a:pt x="2346" y="478"/>
                </a:cubicBezTo>
                <a:cubicBezTo>
                  <a:pt x="2346" y="427"/>
                  <a:pt x="2346" y="376"/>
                  <a:pt x="2346" y="325"/>
                </a:cubicBezTo>
                <a:cubicBezTo>
                  <a:pt x="2300" y="309"/>
                  <a:pt x="2246" y="311"/>
                  <a:pt x="2204" y="337"/>
                </a:cubicBezTo>
                <a:close/>
                <a:moveTo>
                  <a:pt x="1108" y="327"/>
                </a:moveTo>
                <a:cubicBezTo>
                  <a:pt x="1108" y="327"/>
                  <a:pt x="1107" y="753"/>
                  <a:pt x="1108" y="966"/>
                </a:cubicBezTo>
                <a:cubicBezTo>
                  <a:pt x="1158" y="966"/>
                  <a:pt x="1209" y="966"/>
                  <a:pt x="1259" y="966"/>
                </a:cubicBezTo>
                <a:cubicBezTo>
                  <a:pt x="1260" y="753"/>
                  <a:pt x="1260" y="327"/>
                  <a:pt x="1260" y="327"/>
                </a:cubicBezTo>
                <a:cubicBezTo>
                  <a:pt x="1108" y="327"/>
                  <a:pt x="1108" y="327"/>
                  <a:pt x="1108" y="327"/>
                </a:cubicBezTo>
                <a:close/>
                <a:moveTo>
                  <a:pt x="3010" y="677"/>
                </a:moveTo>
                <a:cubicBezTo>
                  <a:pt x="3005" y="744"/>
                  <a:pt x="2984" y="811"/>
                  <a:pt x="2943" y="863"/>
                </a:cubicBezTo>
                <a:cubicBezTo>
                  <a:pt x="2900" y="919"/>
                  <a:pt x="2836" y="958"/>
                  <a:pt x="2767" y="972"/>
                </a:cubicBezTo>
                <a:cubicBezTo>
                  <a:pt x="2708" y="984"/>
                  <a:pt x="2647" y="984"/>
                  <a:pt x="2588" y="971"/>
                </a:cubicBezTo>
                <a:cubicBezTo>
                  <a:pt x="2518" y="956"/>
                  <a:pt x="2453" y="916"/>
                  <a:pt x="2412" y="856"/>
                </a:cubicBezTo>
                <a:cubicBezTo>
                  <a:pt x="2363" y="788"/>
                  <a:pt x="2350" y="700"/>
                  <a:pt x="2356" y="618"/>
                </a:cubicBezTo>
                <a:cubicBezTo>
                  <a:pt x="2360" y="548"/>
                  <a:pt x="2382" y="477"/>
                  <a:pt x="2426" y="423"/>
                </a:cubicBezTo>
                <a:cubicBezTo>
                  <a:pt x="2475" y="361"/>
                  <a:pt x="2550" y="325"/>
                  <a:pt x="2627" y="315"/>
                </a:cubicBezTo>
                <a:cubicBezTo>
                  <a:pt x="2700" y="306"/>
                  <a:pt x="2778" y="310"/>
                  <a:pt x="2846" y="341"/>
                </a:cubicBezTo>
                <a:cubicBezTo>
                  <a:pt x="2905" y="368"/>
                  <a:pt x="2953" y="417"/>
                  <a:pt x="2979" y="476"/>
                </a:cubicBezTo>
                <a:cubicBezTo>
                  <a:pt x="3008" y="539"/>
                  <a:pt x="3015" y="609"/>
                  <a:pt x="3010" y="677"/>
                </a:cubicBezTo>
                <a:close/>
                <a:moveTo>
                  <a:pt x="2853" y="613"/>
                </a:moveTo>
                <a:cubicBezTo>
                  <a:pt x="2850" y="565"/>
                  <a:pt x="2836" y="515"/>
                  <a:pt x="2801" y="480"/>
                </a:cubicBezTo>
                <a:cubicBezTo>
                  <a:pt x="2768" y="446"/>
                  <a:pt x="2719" y="433"/>
                  <a:pt x="2673" y="437"/>
                </a:cubicBezTo>
                <a:cubicBezTo>
                  <a:pt x="2636" y="439"/>
                  <a:pt x="2599" y="451"/>
                  <a:pt x="2572" y="476"/>
                </a:cubicBezTo>
                <a:cubicBezTo>
                  <a:pt x="2535" y="510"/>
                  <a:pt x="2518" y="560"/>
                  <a:pt x="2513" y="609"/>
                </a:cubicBezTo>
                <a:cubicBezTo>
                  <a:pt x="2508" y="663"/>
                  <a:pt x="2512" y="720"/>
                  <a:pt x="2536" y="769"/>
                </a:cubicBezTo>
                <a:cubicBezTo>
                  <a:pt x="2556" y="807"/>
                  <a:pt x="2591" y="837"/>
                  <a:pt x="2632" y="848"/>
                </a:cubicBezTo>
                <a:cubicBezTo>
                  <a:pt x="2673" y="859"/>
                  <a:pt x="2717" y="858"/>
                  <a:pt x="2757" y="843"/>
                </a:cubicBezTo>
                <a:cubicBezTo>
                  <a:pt x="2790" y="830"/>
                  <a:pt x="2817" y="802"/>
                  <a:pt x="2832" y="769"/>
                </a:cubicBezTo>
                <a:cubicBezTo>
                  <a:pt x="2854" y="720"/>
                  <a:pt x="2856" y="666"/>
                  <a:pt x="2853" y="613"/>
                </a:cubicBezTo>
                <a:close/>
                <a:moveTo>
                  <a:pt x="4227" y="647"/>
                </a:moveTo>
                <a:cubicBezTo>
                  <a:pt x="4227" y="724"/>
                  <a:pt x="4206" y="803"/>
                  <a:pt x="4158" y="864"/>
                </a:cubicBezTo>
                <a:cubicBezTo>
                  <a:pt x="4113" y="924"/>
                  <a:pt x="4043" y="962"/>
                  <a:pt x="3970" y="974"/>
                </a:cubicBezTo>
                <a:cubicBezTo>
                  <a:pt x="3899" y="986"/>
                  <a:pt x="3823" y="983"/>
                  <a:pt x="3755" y="956"/>
                </a:cubicBezTo>
                <a:cubicBezTo>
                  <a:pt x="3686" y="929"/>
                  <a:pt x="3629" y="874"/>
                  <a:pt x="3600" y="805"/>
                </a:cubicBezTo>
                <a:cubicBezTo>
                  <a:pt x="3569" y="736"/>
                  <a:pt x="3566" y="658"/>
                  <a:pt x="3576" y="584"/>
                </a:cubicBezTo>
                <a:cubicBezTo>
                  <a:pt x="3585" y="509"/>
                  <a:pt x="3619" y="437"/>
                  <a:pt x="3676" y="387"/>
                </a:cubicBezTo>
                <a:cubicBezTo>
                  <a:pt x="3723" y="346"/>
                  <a:pt x="3784" y="323"/>
                  <a:pt x="3845" y="315"/>
                </a:cubicBezTo>
                <a:cubicBezTo>
                  <a:pt x="3922" y="306"/>
                  <a:pt x="4002" y="311"/>
                  <a:pt x="4072" y="346"/>
                </a:cubicBezTo>
                <a:cubicBezTo>
                  <a:pt x="4133" y="376"/>
                  <a:pt x="4180" y="431"/>
                  <a:pt x="4203" y="494"/>
                </a:cubicBezTo>
                <a:cubicBezTo>
                  <a:pt x="4222" y="543"/>
                  <a:pt x="4228" y="595"/>
                  <a:pt x="4227" y="647"/>
                </a:cubicBezTo>
                <a:close/>
                <a:moveTo>
                  <a:pt x="4064" y="574"/>
                </a:moveTo>
                <a:cubicBezTo>
                  <a:pt x="4056" y="536"/>
                  <a:pt x="4040" y="498"/>
                  <a:pt x="4009" y="473"/>
                </a:cubicBezTo>
                <a:cubicBezTo>
                  <a:pt x="3976" y="444"/>
                  <a:pt x="3930" y="434"/>
                  <a:pt x="3886" y="437"/>
                </a:cubicBezTo>
                <a:cubicBezTo>
                  <a:pt x="3844" y="439"/>
                  <a:pt x="3802" y="457"/>
                  <a:pt x="3775" y="490"/>
                </a:cubicBezTo>
                <a:cubicBezTo>
                  <a:pt x="3745" y="525"/>
                  <a:pt x="3732" y="572"/>
                  <a:pt x="3729" y="617"/>
                </a:cubicBezTo>
                <a:cubicBezTo>
                  <a:pt x="3725" y="664"/>
                  <a:pt x="3729" y="713"/>
                  <a:pt x="3747" y="757"/>
                </a:cubicBezTo>
                <a:cubicBezTo>
                  <a:pt x="3762" y="793"/>
                  <a:pt x="3790" y="825"/>
                  <a:pt x="3827" y="841"/>
                </a:cubicBezTo>
                <a:cubicBezTo>
                  <a:pt x="3862" y="856"/>
                  <a:pt x="3900" y="858"/>
                  <a:pt x="3937" y="853"/>
                </a:cubicBezTo>
                <a:cubicBezTo>
                  <a:pt x="3971" y="848"/>
                  <a:pt x="4004" y="831"/>
                  <a:pt x="4026" y="805"/>
                </a:cubicBezTo>
                <a:cubicBezTo>
                  <a:pt x="4048" y="778"/>
                  <a:pt x="4060" y="745"/>
                  <a:pt x="4066" y="711"/>
                </a:cubicBezTo>
                <a:cubicBezTo>
                  <a:pt x="4073" y="666"/>
                  <a:pt x="4073" y="619"/>
                  <a:pt x="4064" y="57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pic>
        <p:nvPicPr>
          <p:cNvPr id="17" name="Picture 16"/>
          <p:cNvPicPr>
            <a:picLocks noChangeAspect="1"/>
          </p:cNvPicPr>
          <p:nvPr userDrawn="1"/>
        </p:nvPicPr>
        <p:blipFill>
          <a:blip r:embed="rId4"/>
          <a:stretch>
            <a:fillRect/>
          </a:stretch>
        </p:blipFill>
        <p:spPr>
          <a:xfrm>
            <a:off x="684769" y="672672"/>
            <a:ext cx="295074" cy="297133"/>
          </a:xfrm>
          <a:prstGeom prst="rect">
            <a:avLst/>
          </a:prstGeom>
        </p:spPr>
      </p:pic>
      <p:sp>
        <p:nvSpPr>
          <p:cNvPr id="14"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0725238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8_SPLIT ALT">
    <p:bg>
      <p:bgPr>
        <a:solidFill>
          <a:schemeClr val="accent4"/>
        </a:solidFill>
        <a:effectLst/>
      </p:bgPr>
    </p:bg>
    <p:spTree>
      <p:nvGrpSpPr>
        <p:cNvPr id="1" name=""/>
        <p:cNvGrpSpPr/>
        <p:nvPr/>
      </p:nvGrpSpPr>
      <p:grpSpPr>
        <a:xfrm>
          <a:off x="0" y="0"/>
          <a:ext cx="0" cy="0"/>
          <a:chOff x="0" y="0"/>
          <a:chExt cx="0" cy="0"/>
        </a:xfrm>
      </p:grpSpPr>
      <p:sp>
        <p:nvSpPr>
          <p:cNvPr id="10" name="Freeform 9"/>
          <p:cNvSpPr>
            <a:spLocks/>
          </p:cNvSpPr>
          <p:nvPr userDrawn="1"/>
        </p:nvSpPr>
        <p:spPr bwMode="auto">
          <a:xfrm rot="10800000" flipV="1">
            <a:off x="5279421" y="-1188"/>
            <a:ext cx="6912587" cy="6860381"/>
          </a:xfrm>
          <a:custGeom>
            <a:avLst/>
            <a:gdLst>
              <a:gd name="connsiteX0" fmla="*/ 3208981 w 6910787"/>
              <a:gd name="connsiteY0" fmla="*/ 0 h 6996953"/>
              <a:gd name="connsiteX1" fmla="*/ 0 w 6910787"/>
              <a:gd name="connsiteY1" fmla="*/ 0 h 6996953"/>
              <a:gd name="connsiteX2" fmla="*/ 0 w 6910787"/>
              <a:gd name="connsiteY2" fmla="*/ 6996953 h 6996953"/>
              <a:gd name="connsiteX3" fmla="*/ 6910787 w 6910787"/>
              <a:gd name="connsiteY3" fmla="*/ 6996953 h 6996953"/>
            </a:gdLst>
            <a:ahLst/>
            <a:cxnLst>
              <a:cxn ang="0">
                <a:pos x="connsiteX0" y="connsiteY0"/>
              </a:cxn>
              <a:cxn ang="0">
                <a:pos x="connsiteX1" y="connsiteY1"/>
              </a:cxn>
              <a:cxn ang="0">
                <a:pos x="connsiteX2" y="connsiteY2"/>
              </a:cxn>
              <a:cxn ang="0">
                <a:pos x="connsiteX3" y="connsiteY3"/>
              </a:cxn>
            </a:cxnLst>
            <a:rect l="l" t="t" r="r" b="b"/>
            <a:pathLst>
              <a:path w="6910787" h="6996953">
                <a:moveTo>
                  <a:pt x="3208981" y="0"/>
                </a:moveTo>
                <a:lnTo>
                  <a:pt x="0" y="0"/>
                </a:lnTo>
                <a:lnTo>
                  <a:pt x="0" y="6996953"/>
                </a:lnTo>
                <a:lnTo>
                  <a:pt x="6910787" y="6996953"/>
                </a:lnTo>
                <a:close/>
              </a:path>
            </a:pathLst>
          </a:custGeom>
          <a:solidFill>
            <a:schemeClr val="tx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6"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63717">
                      <a:schemeClr val="tx1"/>
                    </a:gs>
                    <a:gs pos="35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8"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63717">
                      <a:schemeClr val="tx1"/>
                    </a:gs>
                    <a:gs pos="35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9"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
                <a:schemeClr val="accent4"/>
              </a:buClr>
              <a:buSzTx/>
              <a:buFont typeface="Arial" panose="020B0604020202020204" pitchFamily="34" charset="0"/>
              <a:buChar char="•"/>
              <a:tabLst/>
              <a:defRPr lang="en-US" sz="1961"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2"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6726">
                      <a:schemeClr val="accent4"/>
                    </a:gs>
                    <a:gs pos="73451">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4"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3998634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SPLIT ALT">
    <p:bg>
      <p:bgPr>
        <a:solidFill>
          <a:schemeClr val="accent1"/>
        </a:solidFill>
        <a:effectLst/>
      </p:bgPr>
    </p:bg>
    <p:spTree>
      <p:nvGrpSpPr>
        <p:cNvPr id="1" name=""/>
        <p:cNvGrpSpPr/>
        <p:nvPr/>
      </p:nvGrpSpPr>
      <p:grpSpPr>
        <a:xfrm>
          <a:off x="0" y="0"/>
          <a:ext cx="0" cy="0"/>
          <a:chOff x="0" y="0"/>
          <a:chExt cx="0" cy="0"/>
        </a:xfrm>
      </p:grpSpPr>
      <p:sp>
        <p:nvSpPr>
          <p:cNvPr id="10" name="Freeform 9"/>
          <p:cNvSpPr>
            <a:spLocks/>
          </p:cNvSpPr>
          <p:nvPr userDrawn="1"/>
        </p:nvSpPr>
        <p:spPr bwMode="auto">
          <a:xfrm rot="10800000" flipV="1">
            <a:off x="5279421" y="-1188"/>
            <a:ext cx="6912587" cy="6860381"/>
          </a:xfrm>
          <a:custGeom>
            <a:avLst/>
            <a:gdLst>
              <a:gd name="connsiteX0" fmla="*/ 3208981 w 6910787"/>
              <a:gd name="connsiteY0" fmla="*/ 0 h 6996953"/>
              <a:gd name="connsiteX1" fmla="*/ 0 w 6910787"/>
              <a:gd name="connsiteY1" fmla="*/ 0 h 6996953"/>
              <a:gd name="connsiteX2" fmla="*/ 0 w 6910787"/>
              <a:gd name="connsiteY2" fmla="*/ 6996953 h 6996953"/>
              <a:gd name="connsiteX3" fmla="*/ 6910787 w 6910787"/>
              <a:gd name="connsiteY3" fmla="*/ 6996953 h 6996953"/>
            </a:gdLst>
            <a:ahLst/>
            <a:cxnLst>
              <a:cxn ang="0">
                <a:pos x="connsiteX0" y="connsiteY0"/>
              </a:cxn>
              <a:cxn ang="0">
                <a:pos x="connsiteX1" y="connsiteY1"/>
              </a:cxn>
              <a:cxn ang="0">
                <a:pos x="connsiteX2" y="connsiteY2"/>
              </a:cxn>
              <a:cxn ang="0">
                <a:pos x="connsiteX3" y="connsiteY3"/>
              </a:cxn>
            </a:cxnLst>
            <a:rect l="l" t="t" r="r" b="b"/>
            <a:pathLst>
              <a:path w="6910787" h="6996953">
                <a:moveTo>
                  <a:pt x="3208981" y="0"/>
                </a:moveTo>
                <a:lnTo>
                  <a:pt x="0" y="0"/>
                </a:lnTo>
                <a:lnTo>
                  <a:pt x="0" y="6996953"/>
                </a:lnTo>
                <a:lnTo>
                  <a:pt x="6910787" y="6996953"/>
                </a:lnTo>
                <a:close/>
              </a:path>
            </a:pathLst>
          </a:custGeom>
          <a:solidFill>
            <a:schemeClr val="tx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6"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5806">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75806">
                      <a:schemeClr val="bg2"/>
                    </a:gs>
                    <a:gs pos="56637">
                      <a:schemeClr val="bg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8"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5806">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9"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
                <a:schemeClr val="accent4"/>
              </a:buClr>
              <a:buSzTx/>
              <a:buFont typeface="Arial" panose="020B0604020202020204" pitchFamily="34" charset="0"/>
              <a:buChar char="•"/>
              <a:tabLst/>
              <a:defRPr lang="en-US" sz="1961"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2"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6726">
                      <a:schemeClr val="accent4"/>
                    </a:gs>
                    <a:gs pos="73451">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4"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8402761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SPLIT ALT RED">
    <p:bg>
      <p:bgPr>
        <a:solidFill>
          <a:schemeClr val="accent2"/>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7"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3226">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3226">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87097">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7097">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5327967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SPLIT ALT RED">
    <p:bg>
      <p:bgPr>
        <a:solidFill>
          <a:schemeClr val="accent1"/>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7"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3226">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3226">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87097">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7097">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996760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0_SECTION">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111000"/>
                    </a14:imgEffect>
                    <a14:imgEffect>
                      <a14:brightnessContrast bright="-10000"/>
                    </a14:imgEffect>
                  </a14:imgLayer>
                </a14:imgProps>
              </a:ext>
              <a:ext uri="{28A0092B-C50C-407E-A947-70E740481C1C}">
                <a14:useLocalDpi xmlns:a14="http://schemas.microsoft.com/office/drawing/2010/main"/>
              </a:ext>
            </a:extLst>
          </a:blip>
          <a:srcRect l="9195" r="2103"/>
          <a:stretch/>
        </p:blipFill>
        <p:spPr>
          <a:xfrm flipH="1">
            <a:off x="1381988" y="-2907"/>
            <a:ext cx="10810009" cy="6860907"/>
          </a:xfrm>
          <a:prstGeom prst="rect">
            <a:avLst/>
          </a:prstGeom>
        </p:spPr>
      </p:pic>
      <p:sp>
        <p:nvSpPr>
          <p:cNvPr id="27" name="Freeform 26"/>
          <p:cNvSpPr>
            <a:spLocks/>
          </p:cNvSpPr>
          <p:nvPr userDrawn="1"/>
        </p:nvSpPr>
        <p:spPr bwMode="auto">
          <a:xfrm>
            <a:off x="0" y="-1188"/>
            <a:ext cx="7950602" cy="6860381"/>
          </a:xfrm>
          <a:custGeom>
            <a:avLst/>
            <a:gdLst>
              <a:gd name="connsiteX0" fmla="*/ 0 w 7948531"/>
              <a:gd name="connsiteY0" fmla="*/ 0 h 6996953"/>
              <a:gd name="connsiteX1" fmla="*/ 623824 w 7948531"/>
              <a:gd name="connsiteY1" fmla="*/ 0 h 6996953"/>
              <a:gd name="connsiteX2" fmla="*/ 1892968 w 7948531"/>
              <a:gd name="connsiteY2" fmla="*/ 0 h 6996953"/>
              <a:gd name="connsiteX3" fmla="*/ 4246726 w 7948531"/>
              <a:gd name="connsiteY3" fmla="*/ 0 h 6996953"/>
              <a:gd name="connsiteX4" fmla="*/ 7948531 w 7948531"/>
              <a:gd name="connsiteY4" fmla="*/ 6996953 h 6996953"/>
              <a:gd name="connsiteX5" fmla="*/ 1892968 w 7948531"/>
              <a:gd name="connsiteY5" fmla="*/ 6996953 h 6996953"/>
              <a:gd name="connsiteX6" fmla="*/ 623824 w 7948531"/>
              <a:gd name="connsiteY6" fmla="*/ 6996953 h 6996953"/>
              <a:gd name="connsiteX7" fmla="*/ 0 w 7948531"/>
              <a:gd name="connsiteY7" fmla="*/ 6996953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0" y="0"/>
                </a:moveTo>
                <a:lnTo>
                  <a:pt x="623824" y="0"/>
                </a:lnTo>
                <a:lnTo>
                  <a:pt x="1892968" y="0"/>
                </a:lnTo>
                <a:lnTo>
                  <a:pt x="4246726" y="0"/>
                </a:lnTo>
                <a:lnTo>
                  <a:pt x="7948531" y="6996953"/>
                </a:lnTo>
                <a:lnTo>
                  <a:pt x="1892968" y="6996953"/>
                </a:lnTo>
                <a:lnTo>
                  <a:pt x="623824" y="6996953"/>
                </a:lnTo>
                <a:lnTo>
                  <a:pt x="0" y="6996953"/>
                </a:lnTo>
                <a:close/>
              </a:path>
            </a:pathLst>
          </a:custGeom>
          <a:solidFill>
            <a:schemeClr val="accent4"/>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28" name="Text Placeholder 2"/>
          <p:cNvSpPr>
            <a:spLocks noGrp="1"/>
          </p:cNvSpPr>
          <p:nvPr>
            <p:ph type="body" sz="quarter" idx="14" hasCustomPrompt="1"/>
          </p:nvPr>
        </p:nvSpPr>
        <p:spPr>
          <a:xfrm>
            <a:off x="651751" y="2427150"/>
            <a:ext cx="4541535"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2157" b="0" kern="1200" cap="none" spc="0" baseline="0" dirty="0">
                <a:gradFill>
                  <a:gsLst>
                    <a:gs pos="91398">
                      <a:schemeClr val="tx1"/>
                    </a:gs>
                    <a:gs pos="73118">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7" name="Text Placeholder 2"/>
          <p:cNvSpPr>
            <a:spLocks noGrp="1"/>
          </p:cNvSpPr>
          <p:nvPr>
            <p:ph type="body" sz="quarter" idx="15" hasCustomPrompt="1"/>
          </p:nvPr>
        </p:nvSpPr>
        <p:spPr>
          <a:xfrm>
            <a:off x="621599"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91398">
                      <a:schemeClr val="tx1"/>
                    </a:gs>
                    <a:gs pos="73118">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5181667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1_SECTION">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111000"/>
                    </a14:imgEffect>
                    <a14:imgEffect>
                      <a14:brightnessContrast bright="-10000"/>
                    </a14:imgEffect>
                  </a14:imgLayer>
                </a14:imgProps>
              </a:ext>
              <a:ext uri="{28A0092B-C50C-407E-A947-70E740481C1C}">
                <a14:useLocalDpi xmlns:a14="http://schemas.microsoft.com/office/drawing/2010/main"/>
              </a:ext>
            </a:extLst>
          </a:blip>
          <a:srcRect l="9195" r="2103"/>
          <a:stretch/>
        </p:blipFill>
        <p:spPr>
          <a:xfrm flipH="1">
            <a:off x="1381988" y="-2907"/>
            <a:ext cx="10810009" cy="6860907"/>
          </a:xfrm>
          <a:prstGeom prst="rect">
            <a:avLst/>
          </a:prstGeom>
        </p:spPr>
      </p:pic>
      <p:sp>
        <p:nvSpPr>
          <p:cNvPr id="27" name="Freeform 26"/>
          <p:cNvSpPr>
            <a:spLocks/>
          </p:cNvSpPr>
          <p:nvPr userDrawn="1"/>
        </p:nvSpPr>
        <p:spPr bwMode="auto">
          <a:xfrm>
            <a:off x="0" y="-1188"/>
            <a:ext cx="7950602" cy="6860381"/>
          </a:xfrm>
          <a:custGeom>
            <a:avLst/>
            <a:gdLst>
              <a:gd name="connsiteX0" fmla="*/ 0 w 7948531"/>
              <a:gd name="connsiteY0" fmla="*/ 0 h 6996953"/>
              <a:gd name="connsiteX1" fmla="*/ 623824 w 7948531"/>
              <a:gd name="connsiteY1" fmla="*/ 0 h 6996953"/>
              <a:gd name="connsiteX2" fmla="*/ 1892968 w 7948531"/>
              <a:gd name="connsiteY2" fmla="*/ 0 h 6996953"/>
              <a:gd name="connsiteX3" fmla="*/ 4246726 w 7948531"/>
              <a:gd name="connsiteY3" fmla="*/ 0 h 6996953"/>
              <a:gd name="connsiteX4" fmla="*/ 7948531 w 7948531"/>
              <a:gd name="connsiteY4" fmla="*/ 6996953 h 6996953"/>
              <a:gd name="connsiteX5" fmla="*/ 1892968 w 7948531"/>
              <a:gd name="connsiteY5" fmla="*/ 6996953 h 6996953"/>
              <a:gd name="connsiteX6" fmla="*/ 623824 w 7948531"/>
              <a:gd name="connsiteY6" fmla="*/ 6996953 h 6996953"/>
              <a:gd name="connsiteX7" fmla="*/ 0 w 7948531"/>
              <a:gd name="connsiteY7" fmla="*/ 6996953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0" y="0"/>
                </a:moveTo>
                <a:lnTo>
                  <a:pt x="623824" y="0"/>
                </a:lnTo>
                <a:lnTo>
                  <a:pt x="1892968" y="0"/>
                </a:lnTo>
                <a:lnTo>
                  <a:pt x="4246726" y="0"/>
                </a:lnTo>
                <a:lnTo>
                  <a:pt x="7948531" y="6996953"/>
                </a:lnTo>
                <a:lnTo>
                  <a:pt x="1892968" y="6996953"/>
                </a:lnTo>
                <a:lnTo>
                  <a:pt x="623824" y="6996953"/>
                </a:lnTo>
                <a:lnTo>
                  <a:pt x="0" y="6996953"/>
                </a:lnTo>
                <a:close/>
              </a:path>
            </a:pathLst>
          </a:custGeom>
          <a:solidFill>
            <a:schemeClr val="accent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28" name="Text Placeholder 2"/>
          <p:cNvSpPr>
            <a:spLocks noGrp="1"/>
          </p:cNvSpPr>
          <p:nvPr>
            <p:ph type="body" sz="quarter" idx="14" hasCustomPrompt="1"/>
          </p:nvPr>
        </p:nvSpPr>
        <p:spPr>
          <a:xfrm>
            <a:off x="651751" y="2427150"/>
            <a:ext cx="4541535"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2157" b="0" kern="1200" cap="none" spc="0" baseline="0" dirty="0">
                <a:gradFill>
                  <a:gsLst>
                    <a:gs pos="91398">
                      <a:schemeClr val="bg2"/>
                    </a:gs>
                    <a:gs pos="73118">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7" name="Text Placeholder 2"/>
          <p:cNvSpPr>
            <a:spLocks noGrp="1"/>
          </p:cNvSpPr>
          <p:nvPr>
            <p:ph type="body" sz="quarter" idx="15" hasCustomPrompt="1"/>
          </p:nvPr>
        </p:nvSpPr>
        <p:spPr>
          <a:xfrm>
            <a:off x="621599"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91398">
                      <a:schemeClr val="bg2"/>
                    </a:gs>
                    <a:gs pos="73118">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4450017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2_SECTION ALT">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l="12231" b="12231"/>
          <a:stretch/>
        </p:blipFill>
        <p:spPr>
          <a:xfrm>
            <a:off x="0" y="0"/>
            <a:ext cx="10274373" cy="6858000"/>
          </a:xfrm>
          <a:prstGeom prst="rect">
            <a:avLst/>
          </a:prstGeom>
        </p:spPr>
      </p:pic>
      <p:sp>
        <p:nvSpPr>
          <p:cNvPr id="11" name="Freeform 10"/>
          <p:cNvSpPr>
            <a:spLocks/>
          </p:cNvSpPr>
          <p:nvPr userDrawn="1"/>
        </p:nvSpPr>
        <p:spPr bwMode="auto">
          <a:xfrm rot="10800000">
            <a:off x="4241406" y="5"/>
            <a:ext cx="7950602" cy="6860381"/>
          </a:xfrm>
          <a:custGeom>
            <a:avLst/>
            <a:gdLst>
              <a:gd name="connsiteX0" fmla="*/ 7948531 w 7948531"/>
              <a:gd name="connsiteY0" fmla="*/ 6996953 h 6996953"/>
              <a:gd name="connsiteX1" fmla="*/ 1892968 w 7948531"/>
              <a:gd name="connsiteY1" fmla="*/ 6996953 h 6996953"/>
              <a:gd name="connsiteX2" fmla="*/ 623824 w 7948531"/>
              <a:gd name="connsiteY2" fmla="*/ 6996953 h 6996953"/>
              <a:gd name="connsiteX3" fmla="*/ 0 w 7948531"/>
              <a:gd name="connsiteY3" fmla="*/ 6996953 h 6996953"/>
              <a:gd name="connsiteX4" fmla="*/ 0 w 7948531"/>
              <a:gd name="connsiteY4" fmla="*/ 0 h 6996953"/>
              <a:gd name="connsiteX5" fmla="*/ 623824 w 7948531"/>
              <a:gd name="connsiteY5" fmla="*/ 0 h 6996953"/>
              <a:gd name="connsiteX6" fmla="*/ 1892968 w 7948531"/>
              <a:gd name="connsiteY6" fmla="*/ 0 h 6996953"/>
              <a:gd name="connsiteX7" fmla="*/ 4246726 w 7948531"/>
              <a:gd name="connsiteY7" fmla="*/ 0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7948531" y="6996953"/>
                </a:moveTo>
                <a:lnTo>
                  <a:pt x="1892968" y="6996953"/>
                </a:lnTo>
                <a:lnTo>
                  <a:pt x="623824" y="6996953"/>
                </a:lnTo>
                <a:lnTo>
                  <a:pt x="0" y="6996953"/>
                </a:lnTo>
                <a:lnTo>
                  <a:pt x="0" y="0"/>
                </a:lnTo>
                <a:lnTo>
                  <a:pt x="623824" y="0"/>
                </a:lnTo>
                <a:lnTo>
                  <a:pt x="1892968" y="0"/>
                </a:lnTo>
                <a:lnTo>
                  <a:pt x="4246726" y="0"/>
                </a:lnTo>
                <a:close/>
              </a:path>
            </a:pathLst>
          </a:custGeom>
          <a:solidFill>
            <a:schemeClr val="accent2"/>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13" name="Text Placeholder 2"/>
          <p:cNvSpPr>
            <a:spLocks noGrp="1"/>
          </p:cNvSpPr>
          <p:nvPr>
            <p:ph type="body" sz="quarter" idx="14" hasCustomPrompt="1"/>
          </p:nvPr>
        </p:nvSpPr>
        <p:spPr>
          <a:xfrm>
            <a:off x="6999041" y="2427150"/>
            <a:ext cx="4541535" cy="766329"/>
          </a:xfrm>
        </p:spPr>
        <p:txBody>
          <a:bodyPr lIns="0" tIns="0" rIns="0" bIns="0" anchor="b" anchorCtr="0">
            <a:noAutofit/>
          </a:bodyPr>
          <a:lstStyle>
            <a:lvl1pPr marL="0" indent="0" algn="r" defTabSz="498603" rtl="0" eaLnBrk="1" latinLnBrk="0" hangingPunct="1">
              <a:lnSpc>
                <a:spcPct val="90000"/>
              </a:lnSpc>
              <a:spcBef>
                <a:spcPts val="0"/>
              </a:spcBef>
              <a:spcAft>
                <a:spcPts val="0"/>
              </a:spcAft>
              <a:buFont typeface="Arial"/>
              <a:buNone/>
              <a:defRPr lang="en-US" sz="2157" b="0" kern="1200" cap="none" spc="0" baseline="0" dirty="0">
                <a:gradFill>
                  <a:gsLst>
                    <a:gs pos="74731">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17" name="Text Placeholder 2"/>
          <p:cNvSpPr>
            <a:spLocks noGrp="1"/>
          </p:cNvSpPr>
          <p:nvPr>
            <p:ph type="body" sz="quarter" idx="15" hasCustomPrompt="1"/>
          </p:nvPr>
        </p:nvSpPr>
        <p:spPr>
          <a:xfrm>
            <a:off x="6477149" y="3326359"/>
            <a:ext cx="5067762" cy="766329"/>
          </a:xfrm>
        </p:spPr>
        <p:txBody>
          <a:bodyPr lIns="0" tIns="0" rIns="0" bIns="0" anchor="t" anchorCtr="0">
            <a:noAutofit/>
          </a:bodyPr>
          <a:lstStyle>
            <a:lvl1pPr marL="0" indent="0" algn="r" defTabSz="498603" rtl="0" eaLnBrk="1" latinLnBrk="0" hangingPunct="1">
              <a:lnSpc>
                <a:spcPct val="90000"/>
              </a:lnSpc>
              <a:spcBef>
                <a:spcPts val="0"/>
              </a:spcBef>
              <a:spcAft>
                <a:spcPts val="0"/>
              </a:spcAft>
              <a:buFont typeface="Arial"/>
              <a:buNone/>
              <a:defRPr lang="en-US" sz="6470" b="0" kern="1200" cap="none" spc="-147" baseline="0" dirty="0">
                <a:gradFill>
                  <a:gsLst>
                    <a:gs pos="74731">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188229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1_SECTION ALT">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l="12231" b="12231"/>
          <a:stretch/>
        </p:blipFill>
        <p:spPr>
          <a:xfrm>
            <a:off x="0" y="0"/>
            <a:ext cx="10274373" cy="6858000"/>
          </a:xfrm>
          <a:prstGeom prst="rect">
            <a:avLst/>
          </a:prstGeom>
        </p:spPr>
      </p:pic>
      <p:sp>
        <p:nvSpPr>
          <p:cNvPr id="11" name="Freeform 10"/>
          <p:cNvSpPr>
            <a:spLocks/>
          </p:cNvSpPr>
          <p:nvPr userDrawn="1"/>
        </p:nvSpPr>
        <p:spPr bwMode="auto">
          <a:xfrm rot="10800000">
            <a:off x="4241406" y="5"/>
            <a:ext cx="7950602" cy="6860381"/>
          </a:xfrm>
          <a:custGeom>
            <a:avLst/>
            <a:gdLst>
              <a:gd name="connsiteX0" fmla="*/ 7948531 w 7948531"/>
              <a:gd name="connsiteY0" fmla="*/ 6996953 h 6996953"/>
              <a:gd name="connsiteX1" fmla="*/ 1892968 w 7948531"/>
              <a:gd name="connsiteY1" fmla="*/ 6996953 h 6996953"/>
              <a:gd name="connsiteX2" fmla="*/ 623824 w 7948531"/>
              <a:gd name="connsiteY2" fmla="*/ 6996953 h 6996953"/>
              <a:gd name="connsiteX3" fmla="*/ 0 w 7948531"/>
              <a:gd name="connsiteY3" fmla="*/ 6996953 h 6996953"/>
              <a:gd name="connsiteX4" fmla="*/ 0 w 7948531"/>
              <a:gd name="connsiteY4" fmla="*/ 0 h 6996953"/>
              <a:gd name="connsiteX5" fmla="*/ 623824 w 7948531"/>
              <a:gd name="connsiteY5" fmla="*/ 0 h 6996953"/>
              <a:gd name="connsiteX6" fmla="*/ 1892968 w 7948531"/>
              <a:gd name="connsiteY6" fmla="*/ 0 h 6996953"/>
              <a:gd name="connsiteX7" fmla="*/ 4246726 w 7948531"/>
              <a:gd name="connsiteY7" fmla="*/ 0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7948531" y="6996953"/>
                </a:moveTo>
                <a:lnTo>
                  <a:pt x="1892968" y="6996953"/>
                </a:lnTo>
                <a:lnTo>
                  <a:pt x="623824" y="6996953"/>
                </a:lnTo>
                <a:lnTo>
                  <a:pt x="0" y="6996953"/>
                </a:lnTo>
                <a:lnTo>
                  <a:pt x="0" y="0"/>
                </a:lnTo>
                <a:lnTo>
                  <a:pt x="623824" y="0"/>
                </a:lnTo>
                <a:lnTo>
                  <a:pt x="1892968" y="0"/>
                </a:lnTo>
                <a:lnTo>
                  <a:pt x="4246726" y="0"/>
                </a:lnTo>
                <a:close/>
              </a:path>
            </a:pathLst>
          </a:custGeom>
          <a:solidFill>
            <a:schemeClr val="accent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13" name="Text Placeholder 2"/>
          <p:cNvSpPr>
            <a:spLocks noGrp="1"/>
          </p:cNvSpPr>
          <p:nvPr>
            <p:ph type="body" sz="quarter" idx="14" hasCustomPrompt="1"/>
          </p:nvPr>
        </p:nvSpPr>
        <p:spPr>
          <a:xfrm>
            <a:off x="6999041" y="2427150"/>
            <a:ext cx="4541535" cy="766329"/>
          </a:xfrm>
        </p:spPr>
        <p:txBody>
          <a:bodyPr lIns="0" tIns="0" rIns="0" bIns="0" anchor="b" anchorCtr="0">
            <a:noAutofit/>
          </a:bodyPr>
          <a:lstStyle>
            <a:lvl1pPr marL="0" indent="0" algn="r" defTabSz="498603" rtl="0" eaLnBrk="1" latinLnBrk="0" hangingPunct="1">
              <a:lnSpc>
                <a:spcPct val="90000"/>
              </a:lnSpc>
              <a:spcBef>
                <a:spcPts val="0"/>
              </a:spcBef>
              <a:spcAft>
                <a:spcPts val="0"/>
              </a:spcAft>
              <a:buFont typeface="Arial"/>
              <a:buNone/>
              <a:defRPr lang="en-US" sz="2157" b="0" kern="1200" cap="none" spc="0" baseline="0" dirty="0">
                <a:gradFill>
                  <a:gsLst>
                    <a:gs pos="74731">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17" name="Text Placeholder 2"/>
          <p:cNvSpPr>
            <a:spLocks noGrp="1"/>
          </p:cNvSpPr>
          <p:nvPr>
            <p:ph type="body" sz="quarter" idx="15" hasCustomPrompt="1"/>
          </p:nvPr>
        </p:nvSpPr>
        <p:spPr>
          <a:xfrm>
            <a:off x="6477149" y="3326359"/>
            <a:ext cx="5067762" cy="766329"/>
          </a:xfrm>
        </p:spPr>
        <p:txBody>
          <a:bodyPr lIns="0" tIns="0" rIns="0" bIns="0" anchor="t" anchorCtr="0">
            <a:noAutofit/>
          </a:bodyPr>
          <a:lstStyle>
            <a:lvl1pPr marL="0" indent="0" algn="r" defTabSz="498603" rtl="0" eaLnBrk="1" latinLnBrk="0" hangingPunct="1">
              <a:lnSpc>
                <a:spcPct val="90000"/>
              </a:lnSpc>
              <a:spcBef>
                <a:spcPts val="0"/>
              </a:spcBef>
              <a:spcAft>
                <a:spcPts val="0"/>
              </a:spcAft>
              <a:buFont typeface="Arial"/>
              <a:buNone/>
              <a:defRPr lang="en-US" sz="6470" b="0" kern="1200" cap="none" spc="-147" baseline="0" dirty="0">
                <a:gradFill>
                  <a:gsLst>
                    <a:gs pos="74731">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7847078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2_DIVIDER">
    <p:bg>
      <p:bgPr>
        <a:solidFill>
          <a:schemeClr val="accent4"/>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6730282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3_DIVIDER ALT">
    <p:bg>
      <p:bgPr>
        <a:solidFill>
          <a:schemeClr val="accent1"/>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71505">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0815206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BLANK">
    <p:bg>
      <p:bgRef idx="1001">
        <a:schemeClr val="bg1"/>
      </p:bgRef>
    </p:bg>
    <p:spTree>
      <p:nvGrpSpPr>
        <p:cNvPr id="1" name=""/>
        <p:cNvGrpSpPr/>
        <p:nvPr/>
      </p:nvGrpSpPr>
      <p:grpSpPr>
        <a:xfrm>
          <a:off x="0" y="0"/>
          <a:ext cx="0" cy="0"/>
          <a:chOff x="0" y="0"/>
          <a:chExt cx="0" cy="0"/>
        </a:xfrm>
      </p:grpSpPr>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4254416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4_DIVIDER ALT">
    <p:bg>
      <p:bgPr>
        <a:solidFill>
          <a:schemeClr val="accent2"/>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71505">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7868206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5_DIVIDER PHOTO ALT">
    <p:bg>
      <p:bgPr>
        <a:solidFill>
          <a:schemeClr val="accent4"/>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email">
            <a:extLst>
              <a:ext uri="{28A0092B-C50C-407E-A947-70E740481C1C}">
                <a14:useLocalDpi xmlns:a14="http://schemas.microsoft.com/office/drawing/2010/main"/>
              </a:ext>
            </a:extLst>
          </a:blip>
          <a:srcRect t="18125" r="12781" b="7607"/>
          <a:stretch/>
        </p:blipFill>
        <p:spPr>
          <a:xfrm>
            <a:off x="0" y="0"/>
            <a:ext cx="12192001" cy="6857999"/>
          </a:xfrm>
          <a:prstGeom prst="rect">
            <a:avLst/>
          </a:prstGeom>
        </p:spPr>
      </p:pic>
      <p:sp>
        <p:nvSpPr>
          <p:cNvPr id="7"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1"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352051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4"/>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487342" y="5938482"/>
            <a:ext cx="11653522" cy="425495"/>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882">
                <a:gradFill>
                  <a:gsLst>
                    <a:gs pos="0">
                      <a:schemeClr val="tx1"/>
                    </a:gs>
                    <a:gs pos="100000">
                      <a:schemeClr val="tx1"/>
                    </a:gs>
                  </a:gsLst>
                  <a:lin ang="5400000" scaled="0"/>
                </a:gradFill>
                <a:cs typeface="Segoe UI" pitchFamily="34" charset="0"/>
              </a:rPr>
              <a:t>© Copyright Microsoft Corporation. All rights reserved. </a:t>
            </a:r>
          </a:p>
        </p:txBody>
      </p:sp>
      <p:pic>
        <p:nvPicPr>
          <p:cNvPr id="3" name="Picture 2"/>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bwMode="invGray">
          <a:xfrm>
            <a:off x="684768" y="3033693"/>
            <a:ext cx="3706567" cy="794112"/>
          </a:xfrm>
          <a:prstGeom prst="rect">
            <a:avLst/>
          </a:prstGeom>
        </p:spPr>
      </p:pic>
    </p:spTree>
    <p:extLst>
      <p:ext uri="{BB962C8B-B14F-4D97-AF65-F5344CB8AC3E}">
        <p14:creationId xmlns:p14="http://schemas.microsoft.com/office/powerpoint/2010/main" val="26973809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D7B135-DD4C-4AFF-AD53-53F3CCEBD9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396E31E3-ED68-431D-9B2D-36F1869B813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F6F1C20F-2214-4A56-BF5B-B76666919C0B}"/>
              </a:ext>
            </a:extLst>
          </p:cNvPr>
          <p:cNvSpPr>
            <a:spLocks noGrp="1"/>
          </p:cNvSpPr>
          <p:nvPr>
            <p:ph type="dt" sz="half" idx="10"/>
          </p:nvPr>
        </p:nvSpPr>
        <p:spPr/>
        <p:txBody>
          <a:bodyPr/>
          <a:lstStyle/>
          <a:p>
            <a:fld id="{1FE764A7-C4BD-4092-9713-0F5422A6DA51}" type="datetimeFigureOut">
              <a:rPr lang="en-US" smtClean="0"/>
              <a:t>8/13/17</a:t>
            </a:fld>
            <a:endParaRPr lang="en-US"/>
          </a:p>
        </p:txBody>
      </p:sp>
      <p:sp>
        <p:nvSpPr>
          <p:cNvPr id="5" name="Footer Placeholder 4">
            <a:extLst>
              <a:ext uri="{FF2B5EF4-FFF2-40B4-BE49-F238E27FC236}">
                <a16:creationId xmlns:a16="http://schemas.microsoft.com/office/drawing/2014/main" xmlns="" id="{FB788642-1C5C-4AE7-9A3C-27ABF5FC9C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EC791C5-0EA9-4E97-AAF2-69704FCDC1DF}"/>
              </a:ext>
            </a:extLst>
          </p:cNvPr>
          <p:cNvSpPr>
            <a:spLocks noGrp="1"/>
          </p:cNvSpPr>
          <p:nvPr>
            <p:ph type="sldNum" sz="quarter" idx="12"/>
          </p:nvPr>
        </p:nvSpPr>
        <p:spPr/>
        <p:txBody>
          <a:bodyPr/>
          <a:lstStyle/>
          <a:p>
            <a:fld id="{3D7FC063-F3F0-4D2E-8704-432378593526}" type="slidenum">
              <a:rPr lang="en-US" smtClean="0"/>
              <a:t>‹#›</a:t>
            </a:fld>
            <a:endParaRPr lang="en-US"/>
          </a:p>
        </p:txBody>
      </p:sp>
    </p:spTree>
    <p:extLst>
      <p:ext uri="{BB962C8B-B14F-4D97-AF65-F5344CB8AC3E}">
        <p14:creationId xmlns:p14="http://schemas.microsoft.com/office/powerpoint/2010/main" val="5982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HEADLINE ONLY">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6228367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BASIC">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22" name="Text Placeholder 2"/>
          <p:cNvSpPr>
            <a:spLocks noGrp="1"/>
          </p:cNvSpPr>
          <p:nvPr>
            <p:ph type="body" sz="quarter" idx="16" hasCustomPrompt="1"/>
          </p:nvPr>
        </p:nvSpPr>
        <p:spPr>
          <a:xfrm>
            <a:off x="663641" y="3191613"/>
            <a:ext cx="7027273"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3" name="Text Placeholder 2"/>
          <p:cNvSpPr>
            <a:spLocks noGrp="1"/>
          </p:cNvSpPr>
          <p:nvPr>
            <p:ph type="body" sz="quarter" idx="17" hasCustomPrompt="1"/>
          </p:nvPr>
        </p:nvSpPr>
        <p:spPr>
          <a:xfrm>
            <a:off x="664107" y="2705903"/>
            <a:ext cx="7029141"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7965609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BASIC DARK">
    <p:bg>
      <p:bgPr>
        <a:solidFill>
          <a:schemeClr val="accent4"/>
        </a:solidFill>
        <a:effectLst/>
      </p:bgPr>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3641" y="3191613"/>
            <a:ext cx="7027273"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0" name="Text Placeholder 2"/>
          <p:cNvSpPr>
            <a:spLocks noGrp="1"/>
          </p:cNvSpPr>
          <p:nvPr>
            <p:ph type="body" sz="quarter" idx="17" hasCustomPrompt="1"/>
          </p:nvPr>
        </p:nvSpPr>
        <p:spPr>
          <a:xfrm>
            <a:off x="664107" y="2705903"/>
            <a:ext cx="7029141"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0957733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BULLETED LIST">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8310" y="2811222"/>
            <a:ext cx="10773080" cy="2984830"/>
          </a:xfrm>
        </p:spPr>
        <p:txBody>
          <a:bodyPr lIns="0" tIns="0" rIns="0" bIns="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43519" indent="-280118" algn="l" defTabSz="498603" rtl="0" eaLnBrk="1" latinLnBrk="0" hangingPunct="1">
              <a:lnSpc>
                <a:spcPct val="114000"/>
              </a:lnSpc>
              <a:spcBef>
                <a:spcPts val="1176"/>
              </a:spcBef>
              <a:spcAft>
                <a:spcPts val="0"/>
              </a:spcAft>
              <a:buFont typeface="Arial" panose="020B0604020202020204" pitchFamily="34" charset="0"/>
              <a:buChar char="•"/>
              <a:defRPr lang="en-US" sz="1961" kern="1200" dirty="0" smtClean="0">
                <a:gradFill>
                  <a:gsLst>
                    <a:gs pos="79646">
                      <a:schemeClr val="tx1"/>
                    </a:gs>
                    <a:gs pos="63000">
                      <a:schemeClr val="tx1"/>
                    </a:gs>
                  </a:gsLst>
                  <a:lin ang="5400000" scaled="1"/>
                </a:gradFill>
                <a:latin typeface="+mn-lt"/>
                <a:ea typeface="+mn-ea"/>
                <a:cs typeface="+mn-cs"/>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gradFill>
                  <a:gsLst>
                    <a:gs pos="79646">
                      <a:schemeClr val="tx1"/>
                    </a:gs>
                    <a:gs pos="63000">
                      <a:schemeClr val="tx1"/>
                    </a:gs>
                  </a:gsLst>
                  <a:lin ang="5400000" scaled="1"/>
                </a:gradFill>
                <a:latin typeface="+mn-lt"/>
                <a:ea typeface="+mn-ea"/>
                <a:cs typeface="+mn-cs"/>
              </a:defRPr>
            </a:lvl3pPr>
            <a:lvl4pPr marL="771879" indent="-280118" algn="l" defTabSz="498603" rtl="0" eaLnBrk="1" latinLnBrk="0" hangingPunct="1">
              <a:lnSpc>
                <a:spcPct val="114000"/>
              </a:lnSpc>
              <a:spcBef>
                <a:spcPts val="1176"/>
              </a:spcBef>
              <a:spcAft>
                <a:spcPts val="0"/>
              </a:spcAft>
              <a:buNone/>
              <a:defRPr lang="en-US" sz="1961" kern="1200" dirty="0">
                <a:gradFill>
                  <a:gsLst>
                    <a:gs pos="79646">
                      <a:schemeClr val="tx1"/>
                    </a:gs>
                    <a:gs pos="63000">
                      <a:schemeClr val="tx1"/>
                    </a:gs>
                  </a:gsLst>
                  <a:lin ang="5400000" scaled="1"/>
                </a:gradFill>
                <a:latin typeface="+mn-lt"/>
                <a:ea typeface="+mn-ea"/>
                <a:cs typeface="+mn-cs"/>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40934242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LIST">
    <p:bg>
      <p:bgPr>
        <a:solidFill>
          <a:schemeClr val="accent4"/>
        </a:solidFill>
        <a:effectLst/>
      </p:bgPr>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4441"/>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7" hasCustomPrompt="1"/>
          </p:nvPr>
        </p:nvSpPr>
        <p:spPr>
          <a:xfrm>
            <a:off x="663642" y="2811222"/>
            <a:ext cx="10773081" cy="2984830"/>
          </a:xfrm>
        </p:spPr>
        <p:txBody>
          <a:bodyPr lIns="0" tIns="0" rIns="0" bIns="0">
            <a:noAutofit/>
          </a:bodyPr>
          <a:lstStyle>
            <a:lvl1pPr marL="0" marR="0" indent="0" algn="l" defTabSz="498603" rtl="0" eaLnBrk="1" fontAlgn="auto" latinLnBrk="0" hangingPunct="1">
              <a:lnSpc>
                <a:spcPct val="114000"/>
              </a:lnSpc>
              <a:spcBef>
                <a:spcPts val="1765"/>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Level 1</a:t>
            </a:r>
          </a:p>
          <a:p>
            <a:pPr lvl="0"/>
            <a:r>
              <a:rPr lang="en-US"/>
              <a:t>Level 2</a:t>
            </a:r>
          </a:p>
          <a:p>
            <a:pPr lvl="0"/>
            <a:r>
              <a:rPr lang="en-US"/>
              <a:t>Level 3</a:t>
            </a:r>
          </a:p>
          <a:p>
            <a:pPr lvl="0"/>
            <a:r>
              <a:rPr lang="en-US"/>
              <a:t>Level 4</a:t>
            </a:r>
          </a:p>
        </p:txBody>
      </p:sp>
      <p:sp>
        <p:nvSpPr>
          <p:cNvPr id="10"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316928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TWO COLUMN">
    <p:bg>
      <p:bgRef idx="1001">
        <a:schemeClr val="bg1"/>
      </p:bgRef>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63635"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612269" y="1224905"/>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66410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6309899"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630803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1"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576081726"/>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9205" y="1169546"/>
            <a:ext cx="10545612" cy="1143000"/>
          </a:xfrm>
          <a:prstGeom prst="rect">
            <a:avLst/>
          </a:prstGeom>
        </p:spPr>
        <p:txBody>
          <a:bodyPr vert="horz" lIns="146288" tIns="73144" rIns="146288" bIns="73144" rtlCol="0" anchor="t" anchorCtr="0">
            <a:normAutofit/>
          </a:bodyPr>
          <a:lstStyle/>
          <a:p>
            <a:r>
              <a:rPr lang="en-US"/>
              <a:t>Click to edit Master title style</a:t>
            </a:r>
          </a:p>
        </p:txBody>
      </p:sp>
      <p:sp>
        <p:nvSpPr>
          <p:cNvPr id="3" name="Text Placeholder 2"/>
          <p:cNvSpPr>
            <a:spLocks noGrp="1"/>
          </p:cNvSpPr>
          <p:nvPr>
            <p:ph type="body" idx="1"/>
          </p:nvPr>
        </p:nvSpPr>
        <p:spPr>
          <a:xfrm>
            <a:off x="546641" y="2595342"/>
            <a:ext cx="10512872" cy="2581637"/>
          </a:xfrm>
          <a:prstGeom prst="rect">
            <a:avLst/>
          </a:prstGeom>
        </p:spPr>
        <p:txBody>
          <a:bodyPr vert="horz" lIns="146288" tIns="73144" rIns="146288" bIns="73144" rtlCol="0">
            <a:normAutofit/>
          </a:body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Tree>
    <p:extLst>
      <p:ext uri="{BB962C8B-B14F-4D97-AF65-F5344CB8AC3E}">
        <p14:creationId xmlns:p14="http://schemas.microsoft.com/office/powerpoint/2010/main" val="24845386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Lst>
  <p:transition>
    <p:fade/>
  </p:transition>
  <p:hf hdr="0" ftr="0" dt="0"/>
  <p:txStyles>
    <p:title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14159">
                <a:schemeClr val="tx1"/>
              </a:gs>
              <a:gs pos="32000">
                <a:schemeClr val="tx1"/>
              </a:gs>
            </a:gsLst>
            <a:lin ang="5400000" scaled="1"/>
          </a:gradFill>
          <a:latin typeface="+mj-lt"/>
          <a:ea typeface="+mn-ea"/>
          <a:cs typeface="Segoe UI" panose="020B0502040204020203" pitchFamily="34" charset="0"/>
        </a:defRPr>
      </a:lvl1pPr>
    </p:titleStyle>
    <p:bodyStyle>
      <a:lvl1pPr marL="280118" indent="-280118" algn="l" defTabSz="498603" rtl="0" eaLnBrk="1" latinLnBrk="0" hangingPunct="1">
        <a:lnSpc>
          <a:spcPct val="114000"/>
        </a:lnSpc>
        <a:spcBef>
          <a:spcPct val="20000"/>
        </a:spcBef>
        <a:buClrTx/>
        <a:buFont typeface="Wingdings" panose="05000000000000000000" pitchFamily="2" charset="2"/>
        <a:buChar char="§"/>
        <a:defRPr lang="en-US" sz="1961" b="0" kern="1200" cap="none" spc="0" baseline="0" dirty="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43519" indent="-280118" algn="l" defTabSz="498603" rtl="0" eaLnBrk="1" latinLnBrk="0" hangingPunct="1">
        <a:spcBef>
          <a:spcPct val="20000"/>
        </a:spcBef>
        <a:buClrTx/>
        <a:buFont typeface="Wingdings" panose="05000000000000000000" pitchFamily="2" charset="2"/>
        <a:buChar char="§"/>
        <a:defRPr sz="1961" kern="1200">
          <a:gradFill>
            <a:gsLst>
              <a:gs pos="79646">
                <a:schemeClr val="tx1"/>
              </a:gs>
              <a:gs pos="63000">
                <a:schemeClr val="tx1"/>
              </a:gs>
            </a:gsLst>
            <a:lin ang="5400000" scaled="1"/>
          </a:gradFill>
          <a:latin typeface="+mn-lt"/>
          <a:ea typeface="+mn-ea"/>
          <a:cs typeface="+mn-cs"/>
        </a:defRPr>
      </a:lvl2pPr>
      <a:lvl3pPr marL="606919" indent="-280118" algn="l" defTabSz="498603" rtl="0" eaLnBrk="1" latinLnBrk="0" hangingPunct="1">
        <a:spcBef>
          <a:spcPct val="20000"/>
        </a:spcBef>
        <a:buClrTx/>
        <a:buFont typeface="Wingdings" panose="05000000000000000000" pitchFamily="2" charset="2"/>
        <a:buChar char="§"/>
        <a:defRPr sz="1961" kern="1200" baseline="0">
          <a:gradFill>
            <a:gsLst>
              <a:gs pos="79646">
                <a:schemeClr val="tx1"/>
              </a:gs>
              <a:gs pos="63000">
                <a:schemeClr val="tx1"/>
              </a:gs>
            </a:gsLst>
            <a:lin ang="5400000" scaled="1"/>
          </a:gradFill>
          <a:latin typeface="+mn-lt"/>
          <a:ea typeface="+mn-ea"/>
          <a:cs typeface="+mn-cs"/>
        </a:defRPr>
      </a:lvl3pPr>
      <a:lvl4pPr marL="771879" indent="-280118" algn="l" defTabSz="498603" rtl="0" eaLnBrk="1" latinLnBrk="0" hangingPunct="1">
        <a:spcBef>
          <a:spcPct val="20000"/>
        </a:spcBef>
        <a:buClrTx/>
        <a:buFont typeface="Wingdings" panose="05000000000000000000" pitchFamily="2" charset="2"/>
        <a:buChar char="§"/>
        <a:defRPr sz="1961" kern="1200">
          <a:gradFill>
            <a:gsLst>
              <a:gs pos="79646">
                <a:schemeClr val="tx1"/>
              </a:gs>
              <a:gs pos="63000">
                <a:schemeClr val="tx1"/>
              </a:gs>
            </a:gsLst>
            <a:lin ang="5400000" scaled="1"/>
          </a:gradFill>
          <a:latin typeface="+mn-lt"/>
          <a:ea typeface="+mn-ea"/>
          <a:cs typeface="+mn-cs"/>
        </a:defRPr>
      </a:lvl4pPr>
      <a:lvl5pPr marL="1994410" indent="0" algn="l" defTabSz="498603" rtl="0" eaLnBrk="1" latinLnBrk="0" hangingPunct="1">
        <a:spcBef>
          <a:spcPct val="20000"/>
        </a:spcBef>
        <a:buFont typeface="Arial"/>
        <a:buNone/>
        <a:defRPr sz="1364" kern="1200">
          <a:solidFill>
            <a:schemeClr val="tx1"/>
          </a:solidFill>
          <a:latin typeface="+mn-lt"/>
          <a:ea typeface="+mn-ea"/>
          <a:cs typeface="+mn-cs"/>
        </a:defRPr>
      </a:lvl5pPr>
      <a:lvl6pPr marL="2742316" indent="-249301" algn="l" defTabSz="498603" rtl="0" eaLnBrk="1" latinLnBrk="0" hangingPunct="1">
        <a:spcBef>
          <a:spcPct val="20000"/>
        </a:spcBef>
        <a:buFont typeface="Arial"/>
        <a:buChar char="•"/>
        <a:defRPr sz="2181" kern="1200">
          <a:solidFill>
            <a:schemeClr val="tx1"/>
          </a:solidFill>
          <a:latin typeface="+mn-lt"/>
          <a:ea typeface="+mn-ea"/>
          <a:cs typeface="+mn-cs"/>
        </a:defRPr>
      </a:lvl6pPr>
      <a:lvl7pPr marL="3240917" indent="-249301" algn="l" defTabSz="498603" rtl="0" eaLnBrk="1" latinLnBrk="0" hangingPunct="1">
        <a:spcBef>
          <a:spcPct val="20000"/>
        </a:spcBef>
        <a:buFont typeface="Arial"/>
        <a:buChar char="•"/>
        <a:defRPr sz="2181" kern="1200">
          <a:solidFill>
            <a:schemeClr val="tx1"/>
          </a:solidFill>
          <a:latin typeface="+mn-lt"/>
          <a:ea typeface="+mn-ea"/>
          <a:cs typeface="+mn-cs"/>
        </a:defRPr>
      </a:lvl7pPr>
      <a:lvl8pPr marL="3739518" indent="-249301" algn="l" defTabSz="498603" rtl="0" eaLnBrk="1" latinLnBrk="0" hangingPunct="1">
        <a:spcBef>
          <a:spcPct val="20000"/>
        </a:spcBef>
        <a:buFont typeface="Arial"/>
        <a:buChar char="•"/>
        <a:defRPr sz="2181" kern="1200">
          <a:solidFill>
            <a:schemeClr val="tx1"/>
          </a:solidFill>
          <a:latin typeface="+mn-lt"/>
          <a:ea typeface="+mn-ea"/>
          <a:cs typeface="+mn-cs"/>
        </a:defRPr>
      </a:lvl8pPr>
      <a:lvl9pPr marL="4238121" indent="-249301" algn="l" defTabSz="498603" rtl="0" eaLnBrk="1" latinLnBrk="0" hangingPunct="1">
        <a:spcBef>
          <a:spcPct val="20000"/>
        </a:spcBef>
        <a:buFont typeface="Arial"/>
        <a:buChar char="•"/>
        <a:defRPr sz="2181" kern="1200">
          <a:solidFill>
            <a:schemeClr val="tx1"/>
          </a:solidFill>
          <a:latin typeface="+mn-lt"/>
          <a:ea typeface="+mn-ea"/>
          <a:cs typeface="+mn-cs"/>
        </a:defRPr>
      </a:lvl9pPr>
    </p:bodyStyle>
    <p:otherStyle>
      <a:defPPr>
        <a:defRPr lang="en-US"/>
      </a:defPPr>
      <a:lvl1pPr marL="0" algn="l" defTabSz="498603" rtl="0" eaLnBrk="1" latinLnBrk="0" hangingPunct="1">
        <a:defRPr sz="1977" kern="1200">
          <a:solidFill>
            <a:schemeClr val="tx1"/>
          </a:solidFill>
          <a:latin typeface="+mn-lt"/>
          <a:ea typeface="+mn-ea"/>
          <a:cs typeface="+mn-cs"/>
        </a:defRPr>
      </a:lvl1pPr>
      <a:lvl2pPr marL="498603" algn="l" defTabSz="498603" rtl="0" eaLnBrk="1" latinLnBrk="0" hangingPunct="1">
        <a:defRPr sz="1977" kern="1200">
          <a:solidFill>
            <a:schemeClr val="tx1"/>
          </a:solidFill>
          <a:latin typeface="+mn-lt"/>
          <a:ea typeface="+mn-ea"/>
          <a:cs typeface="+mn-cs"/>
        </a:defRPr>
      </a:lvl2pPr>
      <a:lvl3pPr marL="997205" algn="l" defTabSz="498603" rtl="0" eaLnBrk="1" latinLnBrk="0" hangingPunct="1">
        <a:defRPr sz="1977" kern="1200">
          <a:solidFill>
            <a:schemeClr val="tx1"/>
          </a:solidFill>
          <a:latin typeface="+mn-lt"/>
          <a:ea typeface="+mn-ea"/>
          <a:cs typeface="+mn-cs"/>
        </a:defRPr>
      </a:lvl3pPr>
      <a:lvl4pPr marL="1495807" algn="l" defTabSz="498603" rtl="0" eaLnBrk="1" latinLnBrk="0" hangingPunct="1">
        <a:defRPr sz="1977" kern="1200">
          <a:solidFill>
            <a:schemeClr val="tx1"/>
          </a:solidFill>
          <a:latin typeface="+mn-lt"/>
          <a:ea typeface="+mn-ea"/>
          <a:cs typeface="+mn-cs"/>
        </a:defRPr>
      </a:lvl4pPr>
      <a:lvl5pPr marL="1994410" algn="l" defTabSz="498603" rtl="0" eaLnBrk="1" latinLnBrk="0" hangingPunct="1">
        <a:defRPr sz="1977" kern="1200">
          <a:solidFill>
            <a:schemeClr val="tx1"/>
          </a:solidFill>
          <a:latin typeface="+mn-lt"/>
          <a:ea typeface="+mn-ea"/>
          <a:cs typeface="+mn-cs"/>
        </a:defRPr>
      </a:lvl5pPr>
      <a:lvl6pPr marL="2493013" algn="l" defTabSz="498603" rtl="0" eaLnBrk="1" latinLnBrk="0" hangingPunct="1">
        <a:defRPr sz="1977" kern="1200">
          <a:solidFill>
            <a:schemeClr val="tx1"/>
          </a:solidFill>
          <a:latin typeface="+mn-lt"/>
          <a:ea typeface="+mn-ea"/>
          <a:cs typeface="+mn-cs"/>
        </a:defRPr>
      </a:lvl6pPr>
      <a:lvl7pPr marL="2991616" algn="l" defTabSz="498603" rtl="0" eaLnBrk="1" latinLnBrk="0" hangingPunct="1">
        <a:defRPr sz="1977" kern="1200">
          <a:solidFill>
            <a:schemeClr val="tx1"/>
          </a:solidFill>
          <a:latin typeface="+mn-lt"/>
          <a:ea typeface="+mn-ea"/>
          <a:cs typeface="+mn-cs"/>
        </a:defRPr>
      </a:lvl7pPr>
      <a:lvl8pPr marL="3490220" algn="l" defTabSz="498603" rtl="0" eaLnBrk="1" latinLnBrk="0" hangingPunct="1">
        <a:defRPr sz="1977" kern="1200">
          <a:solidFill>
            <a:schemeClr val="tx1"/>
          </a:solidFill>
          <a:latin typeface="+mn-lt"/>
          <a:ea typeface="+mn-ea"/>
          <a:cs typeface="+mn-cs"/>
        </a:defRPr>
      </a:lvl8pPr>
      <a:lvl9pPr marL="3988821" algn="l" defTabSz="498603" rtl="0" eaLnBrk="1" latinLnBrk="0" hangingPunct="1">
        <a:defRPr sz="1977"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 orient="horz" pos="2203">
          <p15:clr>
            <a:srgbClr val="F26B43"/>
          </p15:clr>
        </p15:guide>
        <p15:guide id="5" pos="3917">
          <p15:clr>
            <a:srgbClr val="F26B43"/>
          </p15:clr>
        </p15:guide>
        <p15:guide id="7" orient="horz" pos="432">
          <p15:clr>
            <a:srgbClr val="F26B43"/>
          </p15:clr>
        </p15:guide>
        <p15:guide id="8" pos="7394">
          <p15:clr>
            <a:srgbClr val="F26B43"/>
          </p15:clr>
        </p15:guide>
        <p15:guide id="9" pos="440">
          <p15:clr>
            <a:srgbClr val="F26B43"/>
          </p15:clr>
        </p15:guide>
        <p15:guide id="10" orient="horz" pos="3974">
          <p15:clr>
            <a:srgbClr val="F26B43"/>
          </p15:clr>
        </p15:guide>
        <p15:guide id="11" orient="horz" pos="865">
          <p15:clr>
            <a:srgbClr val="F26B43"/>
          </p15:clr>
        </p15:guide>
        <p15:guide id="12" pos="4064">
          <p15:clr>
            <a:srgbClr val="F26B43"/>
          </p15:clr>
        </p15:guide>
        <p15:guide id="13" pos="377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3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hyperlink" Target="https://leetcode.com/problems/3sum/description/" TargetMode="External"/><Relationship Id="rId4" Type="http://schemas.openxmlformats.org/officeDocument/2006/relationships/hyperlink" Target="https://leetcode.com/problems/house-robber/description/" TargetMode="External"/><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hyperlink" Target="https://leetcode.com/problems/generate-parentheses/description/" TargetMode="External"/><Relationship Id="rId4" Type="http://schemas.openxmlformats.org/officeDocument/2006/relationships/hyperlink" Target="http://www.geeksforgeeks.org/dynamic-programming-set-21-box-stacking-problem/" TargetMode="External"/><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0.xml"/><Relationship Id="rId3"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 Id="rId3" Type="http://schemas.openxmlformats.org/officeDocument/2006/relationships/image" Target="../media/image1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3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 Id="rId3"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 Id="rId3" Type="http://schemas.openxmlformats.org/officeDocument/2006/relationships/image" Target="../media/image19.png"/></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hyperlink" Target="https://leetcode.com/problems/generate-parentheses/description/" TargetMode="External"/><Relationship Id="rId4" Type="http://schemas.openxmlformats.org/officeDocument/2006/relationships/hyperlink" Target="http://www.geeksforgeeks.org/dynamic-programming-set-21-box-stacking-problem/" TargetMode="External"/><Relationship Id="rId5" Type="http://schemas.openxmlformats.org/officeDocument/2006/relationships/hyperlink" Target="http://www.geeksforgeeks.org/search-an-element-in-a-sorted-and-pivoted-array/" TargetMode="External"/><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B17B6146-F2B8-4885-A75C-47151D598746}"/>
              </a:ext>
            </a:extLst>
          </p:cNvPr>
          <p:cNvSpPr>
            <a:spLocks noGrp="1"/>
          </p:cNvSpPr>
          <p:nvPr>
            <p:ph type="body" sz="quarter" idx="14"/>
          </p:nvPr>
        </p:nvSpPr>
        <p:spPr/>
        <p:txBody>
          <a:bodyPr/>
          <a:lstStyle/>
          <a:p>
            <a:r>
              <a:rPr lang="en-US"/>
              <a:t>Week 4 – Algorithms	</a:t>
            </a:r>
          </a:p>
        </p:txBody>
      </p:sp>
      <p:sp>
        <p:nvSpPr>
          <p:cNvPr id="3" name="Text Placeholder 2">
            <a:extLst>
              <a:ext uri="{FF2B5EF4-FFF2-40B4-BE49-F238E27FC236}">
                <a16:creationId xmlns:a16="http://schemas.microsoft.com/office/drawing/2014/main" xmlns="" id="{AFB024E7-C9AC-49D0-A0C7-D86DB6C79E20}"/>
              </a:ext>
            </a:extLst>
          </p:cNvPr>
          <p:cNvSpPr>
            <a:spLocks noGrp="1"/>
          </p:cNvSpPr>
          <p:nvPr>
            <p:ph type="body" sz="quarter" idx="16"/>
          </p:nvPr>
        </p:nvSpPr>
        <p:spPr/>
        <p:txBody>
          <a:bodyPr/>
          <a:lstStyle/>
          <a:p>
            <a:endParaRPr lang="en-US"/>
          </a:p>
        </p:txBody>
      </p:sp>
      <p:sp>
        <p:nvSpPr>
          <p:cNvPr id="4" name="Text Placeholder 3">
            <a:extLst>
              <a:ext uri="{FF2B5EF4-FFF2-40B4-BE49-F238E27FC236}">
                <a16:creationId xmlns:a16="http://schemas.microsoft.com/office/drawing/2014/main" xmlns="" id="{8A3D2548-0D48-49AE-B07F-953D49F556B7}"/>
              </a:ext>
            </a:extLst>
          </p:cNvPr>
          <p:cNvSpPr>
            <a:spLocks noGrp="1"/>
          </p:cNvSpPr>
          <p:nvPr>
            <p:ph type="body" sz="quarter" idx="17"/>
          </p:nvPr>
        </p:nvSpPr>
        <p:spPr/>
        <p:txBody>
          <a:bodyPr/>
          <a:lstStyle/>
          <a:p>
            <a:r>
              <a:rPr lang="en-US"/>
              <a:t>Microsoft Interview Coaching Program</a:t>
            </a:r>
          </a:p>
        </p:txBody>
      </p:sp>
    </p:spTree>
    <p:extLst>
      <p:ext uri="{BB962C8B-B14F-4D97-AF65-F5344CB8AC3E}">
        <p14:creationId xmlns:p14="http://schemas.microsoft.com/office/powerpoint/2010/main" val="136615703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a:xfrm>
            <a:off x="409631" y="2672859"/>
            <a:ext cx="10773080" cy="2984830"/>
          </a:xfrm>
        </p:spPr>
        <p:txBody>
          <a:bodyPr/>
          <a:lstStyle/>
          <a:p>
            <a:pPr marL="326801" lvl="2" indent="0">
              <a:buNone/>
            </a:pPr>
            <a:r>
              <a:rPr lang="en-US"/>
              <a:t>Example 		</a:t>
            </a:r>
          </a:p>
          <a:p>
            <a:pPr marL="0" indent="0">
              <a:buNone/>
            </a:pPr>
            <a:r>
              <a:rPr lang="en-US"/>
              <a:t>		</a:t>
            </a:r>
          </a:p>
        </p:txBody>
      </p:sp>
      <p:sp>
        <p:nvSpPr>
          <p:cNvPr id="18" name="TextBox 17"/>
          <p:cNvSpPr txBox="1"/>
          <p:nvPr/>
        </p:nvSpPr>
        <p:spPr>
          <a:xfrm>
            <a:off x="3789946" y="2315495"/>
            <a:ext cx="6918159" cy="4392110"/>
          </a:xfrm>
          <a:prstGeom prst="rect">
            <a:avLst/>
          </a:prstGeom>
        </p:spPr>
        <p:txBody>
          <a:bodyPr vert="horz" wrap="none" lIns="146304" tIns="91440" rIns="0" bIns="0" rtlCol="0">
            <a:noAutofit/>
          </a:bodyPr>
          <a:lstStyle/>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List&lt;Tuple&lt;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&gt;&gt;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target)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p:txBody>
      </p:sp>
      <p:sp>
        <p:nvSpPr>
          <p:cNvPr id="19" name="Rectangle 18">
            <a:extLst/>
          </p:cNvPr>
          <p:cNvSpPr/>
          <p:nvPr/>
        </p:nvSpPr>
        <p:spPr>
          <a:xfrm>
            <a:off x="228224" y="362618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-5</a:t>
            </a:r>
          </a:p>
        </p:txBody>
      </p:sp>
      <p:sp>
        <p:nvSpPr>
          <p:cNvPr id="20" name="Rectangle 19">
            <a:extLst/>
          </p:cNvPr>
          <p:cNvSpPr/>
          <p:nvPr/>
        </p:nvSpPr>
        <p:spPr>
          <a:xfrm>
            <a:off x="890239" y="362618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3</a:t>
            </a:r>
          </a:p>
        </p:txBody>
      </p:sp>
      <p:sp>
        <p:nvSpPr>
          <p:cNvPr id="21" name="Rectangle 20">
            <a:extLst/>
          </p:cNvPr>
          <p:cNvSpPr/>
          <p:nvPr/>
        </p:nvSpPr>
        <p:spPr>
          <a:xfrm>
            <a:off x="2193661" y="364109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4</a:t>
            </a:r>
          </a:p>
        </p:txBody>
      </p:sp>
      <p:sp>
        <p:nvSpPr>
          <p:cNvPr id="22" name="Rectangle 21">
            <a:extLst/>
          </p:cNvPr>
          <p:cNvSpPr/>
          <p:nvPr/>
        </p:nvSpPr>
        <p:spPr>
          <a:xfrm>
            <a:off x="1541950" y="364109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3" name="TextBox 22">
            <a:extLst/>
          </p:cNvPr>
          <p:cNvSpPr txBox="1"/>
          <p:nvPr/>
        </p:nvSpPr>
        <p:spPr>
          <a:xfrm>
            <a:off x="302447"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0</a:t>
            </a:r>
          </a:p>
        </p:txBody>
      </p:sp>
      <p:sp>
        <p:nvSpPr>
          <p:cNvPr id="24" name="TextBox 23">
            <a:extLst/>
          </p:cNvPr>
          <p:cNvSpPr txBox="1"/>
          <p:nvPr/>
        </p:nvSpPr>
        <p:spPr>
          <a:xfrm>
            <a:off x="975942"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1</a:t>
            </a:r>
          </a:p>
        </p:txBody>
      </p:sp>
      <p:sp>
        <p:nvSpPr>
          <p:cNvPr id="25" name="TextBox 24">
            <a:extLst/>
          </p:cNvPr>
          <p:cNvSpPr txBox="1"/>
          <p:nvPr/>
        </p:nvSpPr>
        <p:spPr>
          <a:xfrm>
            <a:off x="1627395"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2</a:t>
            </a:r>
          </a:p>
        </p:txBody>
      </p:sp>
      <p:sp>
        <p:nvSpPr>
          <p:cNvPr id="26" name="TextBox 25">
            <a:extLst/>
          </p:cNvPr>
          <p:cNvSpPr txBox="1"/>
          <p:nvPr/>
        </p:nvSpPr>
        <p:spPr>
          <a:xfrm>
            <a:off x="2285781"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3</a:t>
            </a:r>
          </a:p>
        </p:txBody>
      </p:sp>
      <p:sp>
        <p:nvSpPr>
          <p:cNvPr id="13" name="Rectangle 12">
            <a:extLst/>
          </p:cNvPr>
          <p:cNvSpPr/>
          <p:nvPr/>
        </p:nvSpPr>
        <p:spPr>
          <a:xfrm>
            <a:off x="2875455" y="362505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2</a:t>
            </a:r>
          </a:p>
        </p:txBody>
      </p:sp>
      <p:sp>
        <p:nvSpPr>
          <p:cNvPr id="14" name="TextBox 13">
            <a:extLst/>
          </p:cNvPr>
          <p:cNvSpPr txBox="1"/>
          <p:nvPr/>
        </p:nvSpPr>
        <p:spPr>
          <a:xfrm>
            <a:off x="2967575" y="3250724"/>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4</a:t>
            </a:r>
          </a:p>
        </p:txBody>
      </p:sp>
    </p:spTree>
    <p:extLst>
      <p:ext uri="{BB962C8B-B14F-4D97-AF65-F5344CB8AC3E}">
        <p14:creationId xmlns:p14="http://schemas.microsoft.com/office/powerpoint/2010/main" val="119527527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a:xfrm>
            <a:off x="409631" y="2672859"/>
            <a:ext cx="10773080" cy="2984830"/>
          </a:xfrm>
        </p:spPr>
        <p:txBody>
          <a:bodyPr/>
          <a:lstStyle/>
          <a:p>
            <a:pPr marL="326801" lvl="2" indent="0">
              <a:buNone/>
            </a:pPr>
            <a:r>
              <a:rPr lang="en-US"/>
              <a:t>Example 		</a:t>
            </a:r>
          </a:p>
          <a:p>
            <a:pPr marL="0" indent="0">
              <a:buNone/>
            </a:pPr>
            <a:r>
              <a:rPr lang="en-US"/>
              <a:t>		</a:t>
            </a:r>
          </a:p>
        </p:txBody>
      </p:sp>
      <p:sp>
        <p:nvSpPr>
          <p:cNvPr id="18" name="TextBox 17"/>
          <p:cNvSpPr txBox="1"/>
          <p:nvPr/>
        </p:nvSpPr>
        <p:spPr>
          <a:xfrm>
            <a:off x="3789946" y="2315495"/>
            <a:ext cx="6918159" cy="4392110"/>
          </a:xfrm>
          <a:prstGeom prst="rect">
            <a:avLst/>
          </a:prstGeom>
        </p:spPr>
        <p:txBody>
          <a:bodyPr vert="horz" wrap="none" lIns="146304" tIns="91440" rIns="0" bIns="0" rtlCol="0">
            <a:noAutofit/>
          </a:bodyPr>
          <a:lstStyle/>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List&lt;Tuple&lt;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&gt;&gt;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target)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1, 5). Returns { [3, 2], [1, 4] }. 3Sum returns { [-5, 3, 2], [-5, 1, 4] }</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2, -3)</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3, -1)</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4, -4)</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5, -2), of course this iteration does not return any thing as </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is out of bounds.</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p:txBody>
      </p:sp>
      <p:sp>
        <p:nvSpPr>
          <p:cNvPr id="19" name="Rectangle 18">
            <a:extLst/>
          </p:cNvPr>
          <p:cNvSpPr/>
          <p:nvPr/>
        </p:nvSpPr>
        <p:spPr>
          <a:xfrm>
            <a:off x="228224" y="362618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-5</a:t>
            </a:r>
          </a:p>
        </p:txBody>
      </p:sp>
      <p:sp>
        <p:nvSpPr>
          <p:cNvPr id="20" name="Rectangle 19">
            <a:extLst/>
          </p:cNvPr>
          <p:cNvSpPr/>
          <p:nvPr/>
        </p:nvSpPr>
        <p:spPr>
          <a:xfrm>
            <a:off x="890239" y="362618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3</a:t>
            </a:r>
          </a:p>
        </p:txBody>
      </p:sp>
      <p:sp>
        <p:nvSpPr>
          <p:cNvPr id="21" name="Rectangle 20">
            <a:extLst/>
          </p:cNvPr>
          <p:cNvSpPr/>
          <p:nvPr/>
        </p:nvSpPr>
        <p:spPr>
          <a:xfrm>
            <a:off x="2193661" y="364109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4</a:t>
            </a:r>
          </a:p>
        </p:txBody>
      </p:sp>
      <p:sp>
        <p:nvSpPr>
          <p:cNvPr id="22" name="Rectangle 21">
            <a:extLst/>
          </p:cNvPr>
          <p:cNvSpPr/>
          <p:nvPr/>
        </p:nvSpPr>
        <p:spPr>
          <a:xfrm>
            <a:off x="1541950" y="364109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3" name="TextBox 22">
            <a:extLst/>
          </p:cNvPr>
          <p:cNvSpPr txBox="1"/>
          <p:nvPr/>
        </p:nvSpPr>
        <p:spPr>
          <a:xfrm>
            <a:off x="302447"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0</a:t>
            </a:r>
          </a:p>
        </p:txBody>
      </p:sp>
      <p:sp>
        <p:nvSpPr>
          <p:cNvPr id="24" name="TextBox 23">
            <a:extLst/>
          </p:cNvPr>
          <p:cNvSpPr txBox="1"/>
          <p:nvPr/>
        </p:nvSpPr>
        <p:spPr>
          <a:xfrm>
            <a:off x="975942"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1</a:t>
            </a:r>
          </a:p>
        </p:txBody>
      </p:sp>
      <p:sp>
        <p:nvSpPr>
          <p:cNvPr id="25" name="TextBox 24">
            <a:extLst/>
          </p:cNvPr>
          <p:cNvSpPr txBox="1"/>
          <p:nvPr/>
        </p:nvSpPr>
        <p:spPr>
          <a:xfrm>
            <a:off x="1627395"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2</a:t>
            </a:r>
          </a:p>
        </p:txBody>
      </p:sp>
      <p:sp>
        <p:nvSpPr>
          <p:cNvPr id="26" name="TextBox 25">
            <a:extLst/>
          </p:cNvPr>
          <p:cNvSpPr txBox="1"/>
          <p:nvPr/>
        </p:nvSpPr>
        <p:spPr>
          <a:xfrm>
            <a:off x="2285781"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3</a:t>
            </a:r>
          </a:p>
        </p:txBody>
      </p:sp>
      <p:sp>
        <p:nvSpPr>
          <p:cNvPr id="13" name="Rectangle 12">
            <a:extLst/>
          </p:cNvPr>
          <p:cNvSpPr/>
          <p:nvPr/>
        </p:nvSpPr>
        <p:spPr>
          <a:xfrm>
            <a:off x="2875455" y="362505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2</a:t>
            </a:r>
          </a:p>
        </p:txBody>
      </p:sp>
      <p:sp>
        <p:nvSpPr>
          <p:cNvPr id="14" name="TextBox 13">
            <a:extLst/>
          </p:cNvPr>
          <p:cNvSpPr txBox="1"/>
          <p:nvPr/>
        </p:nvSpPr>
        <p:spPr>
          <a:xfrm>
            <a:off x="2967575" y="3250724"/>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4</a:t>
            </a:r>
          </a:p>
        </p:txBody>
      </p:sp>
    </p:spTree>
    <p:extLst>
      <p:ext uri="{BB962C8B-B14F-4D97-AF65-F5344CB8AC3E}">
        <p14:creationId xmlns:p14="http://schemas.microsoft.com/office/powerpoint/2010/main" val="206812148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a:xfrm>
            <a:off x="409631" y="2672859"/>
            <a:ext cx="10773080" cy="2984830"/>
          </a:xfrm>
        </p:spPr>
        <p:txBody>
          <a:bodyPr/>
          <a:lstStyle/>
          <a:p>
            <a:pPr marL="326801" lvl="2" indent="0">
              <a:spcBef>
                <a:spcPts val="0"/>
              </a:spcBef>
              <a:buNone/>
            </a:pPr>
            <a:r>
              <a:rPr lang="en-US" sz="1600"/>
              <a:t>Wait! </a:t>
            </a:r>
          </a:p>
          <a:p>
            <a:pPr marL="326801" lvl="2" indent="0">
              <a:spcBef>
                <a:spcPts val="0"/>
              </a:spcBef>
              <a:buNone/>
            </a:pPr>
            <a:r>
              <a:rPr lang="en-US" sz="1600"/>
              <a:t>Let’s consider this example </a:t>
            </a:r>
          </a:p>
          <a:p>
            <a:pPr marL="326801" lvl="2" indent="0">
              <a:spcBef>
                <a:spcPts val="0"/>
              </a:spcBef>
              <a:buNone/>
            </a:pPr>
            <a:r>
              <a:rPr lang="en-US" sz="1600"/>
              <a:t>Which has duplicate values</a:t>
            </a:r>
            <a:r>
              <a:rPr lang="en-US"/>
              <a:t>		</a:t>
            </a:r>
          </a:p>
          <a:p>
            <a:pPr marL="0" indent="0">
              <a:buNone/>
            </a:pPr>
            <a:r>
              <a:rPr lang="en-US"/>
              <a:t>		</a:t>
            </a:r>
          </a:p>
        </p:txBody>
      </p:sp>
      <p:sp>
        <p:nvSpPr>
          <p:cNvPr id="18" name="TextBox 17"/>
          <p:cNvSpPr txBox="1"/>
          <p:nvPr/>
        </p:nvSpPr>
        <p:spPr>
          <a:xfrm>
            <a:off x="3789946" y="2315495"/>
            <a:ext cx="6918159" cy="4392110"/>
          </a:xfrm>
          <a:prstGeom prst="rect">
            <a:avLst/>
          </a:prstGeom>
        </p:spPr>
        <p:txBody>
          <a:bodyPr vert="horz" wrap="none" lIns="146304" tIns="91440" rIns="0" bIns="0" rtlCol="0">
            <a:noAutofit/>
          </a:bodyPr>
          <a:lstStyle/>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List&lt;Tuple&lt;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&gt;&gt;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target)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1, 1). </a:t>
            </a:r>
            <a:r>
              <a:rPr lang="en-US" sz="900" spc="50">
                <a:solidFill>
                  <a:srgbClr val="FF0000"/>
                </a:solidFill>
                <a:latin typeface="Segoe UI Semilight" panose="020B0402040204020203" pitchFamily="34" charset="0"/>
                <a:cs typeface="Segoe UI Semilight" panose="020B0402040204020203" pitchFamily="34" charset="0"/>
              </a:rPr>
              <a:t>2Sum Returns { [0, 1] }. So far we have { [-1, 0, 1] }</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2, -3). </a:t>
            </a:r>
            <a:r>
              <a:rPr lang="en-US" sz="900" spc="50">
                <a:solidFill>
                  <a:srgbClr val="FF0000"/>
                </a:solidFill>
                <a:latin typeface="Segoe UI Semilight" panose="020B0402040204020203" pitchFamily="34" charset="0"/>
                <a:cs typeface="Segoe UI Semilight" panose="020B0402040204020203" pitchFamily="34" charset="0"/>
              </a:rPr>
              <a:t>2Sum Returns { [-1, 1] }. We again get { [-1, 0, 1] }</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3, -1)</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4, -5)</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5, -2), of course this iteration does not return any thing as </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is out of bounds.</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p:txBody>
      </p:sp>
      <p:sp>
        <p:nvSpPr>
          <p:cNvPr id="19" name="Rectangle 18">
            <a:extLst/>
          </p:cNvPr>
          <p:cNvSpPr/>
          <p:nvPr/>
        </p:nvSpPr>
        <p:spPr>
          <a:xfrm>
            <a:off x="228224" y="4342062"/>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0" name="Rectangle 19">
            <a:extLst/>
          </p:cNvPr>
          <p:cNvSpPr/>
          <p:nvPr/>
        </p:nvSpPr>
        <p:spPr>
          <a:xfrm>
            <a:off x="890239" y="4342062"/>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0</a:t>
            </a:r>
          </a:p>
        </p:txBody>
      </p:sp>
      <p:sp>
        <p:nvSpPr>
          <p:cNvPr id="21" name="Rectangle 20">
            <a:extLst/>
          </p:cNvPr>
          <p:cNvSpPr/>
          <p:nvPr/>
        </p:nvSpPr>
        <p:spPr>
          <a:xfrm>
            <a:off x="2193661" y="435698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5</a:t>
            </a:r>
          </a:p>
        </p:txBody>
      </p:sp>
      <p:sp>
        <p:nvSpPr>
          <p:cNvPr id="22" name="Rectangle 21">
            <a:extLst/>
          </p:cNvPr>
          <p:cNvSpPr/>
          <p:nvPr/>
        </p:nvSpPr>
        <p:spPr>
          <a:xfrm>
            <a:off x="1541950" y="435698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3" name="TextBox 22">
            <a:extLst/>
          </p:cNvPr>
          <p:cNvSpPr txBox="1"/>
          <p:nvPr/>
        </p:nvSpPr>
        <p:spPr>
          <a:xfrm>
            <a:off x="302447"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0</a:t>
            </a:r>
          </a:p>
        </p:txBody>
      </p:sp>
      <p:sp>
        <p:nvSpPr>
          <p:cNvPr id="24" name="TextBox 23">
            <a:extLst/>
          </p:cNvPr>
          <p:cNvSpPr txBox="1"/>
          <p:nvPr/>
        </p:nvSpPr>
        <p:spPr>
          <a:xfrm>
            <a:off x="975942"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1</a:t>
            </a:r>
          </a:p>
        </p:txBody>
      </p:sp>
      <p:sp>
        <p:nvSpPr>
          <p:cNvPr id="25" name="TextBox 24">
            <a:extLst/>
          </p:cNvPr>
          <p:cNvSpPr txBox="1"/>
          <p:nvPr/>
        </p:nvSpPr>
        <p:spPr>
          <a:xfrm>
            <a:off x="1627395"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2</a:t>
            </a:r>
          </a:p>
        </p:txBody>
      </p:sp>
      <p:sp>
        <p:nvSpPr>
          <p:cNvPr id="26" name="TextBox 25">
            <a:extLst/>
          </p:cNvPr>
          <p:cNvSpPr txBox="1"/>
          <p:nvPr/>
        </p:nvSpPr>
        <p:spPr>
          <a:xfrm>
            <a:off x="2285781"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3</a:t>
            </a:r>
          </a:p>
        </p:txBody>
      </p:sp>
      <p:sp>
        <p:nvSpPr>
          <p:cNvPr id="13" name="Rectangle 12">
            <a:extLst/>
          </p:cNvPr>
          <p:cNvSpPr/>
          <p:nvPr/>
        </p:nvSpPr>
        <p:spPr>
          <a:xfrm>
            <a:off x="2875455" y="434093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14" name="TextBox 13">
            <a:extLst/>
          </p:cNvPr>
          <p:cNvSpPr txBox="1"/>
          <p:nvPr/>
        </p:nvSpPr>
        <p:spPr>
          <a:xfrm>
            <a:off x="2967575" y="3966605"/>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4</a:t>
            </a:r>
          </a:p>
        </p:txBody>
      </p:sp>
    </p:spTree>
    <p:extLst>
      <p:ext uri="{BB962C8B-B14F-4D97-AF65-F5344CB8AC3E}">
        <p14:creationId xmlns:p14="http://schemas.microsoft.com/office/powerpoint/2010/main" val="20276887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a:xfrm>
            <a:off x="409631" y="2672859"/>
            <a:ext cx="10773080" cy="2984830"/>
          </a:xfrm>
        </p:spPr>
        <p:txBody>
          <a:bodyPr/>
          <a:lstStyle/>
          <a:p>
            <a:pPr marL="0" indent="0">
              <a:spcBef>
                <a:spcPts val="0"/>
              </a:spcBef>
              <a:buNone/>
            </a:pPr>
            <a:r>
              <a:rPr lang="en-US" sz="1600" b="1"/>
              <a:t>Would sorting the array help?</a:t>
            </a:r>
          </a:p>
          <a:p>
            <a:pPr marL="0" indent="0">
              <a:spcBef>
                <a:spcPts val="0"/>
              </a:spcBef>
              <a:buNone/>
            </a:pPr>
            <a:endParaRPr lang="en-US" sz="1400"/>
          </a:p>
          <a:p>
            <a:pPr marL="0" indent="0">
              <a:spcBef>
                <a:spcPts val="0"/>
              </a:spcBef>
              <a:buNone/>
            </a:pPr>
            <a:r>
              <a:rPr lang="en-US" sz="1400"/>
              <a:t>Yes! It helps in skipping the duplicate </a:t>
            </a:r>
          </a:p>
          <a:p>
            <a:pPr marL="0" indent="0">
              <a:spcBef>
                <a:spcPts val="0"/>
              </a:spcBef>
              <a:buNone/>
            </a:pPr>
            <a:r>
              <a:rPr lang="en-US" sz="1400"/>
              <a:t>elements while we iterate</a:t>
            </a:r>
          </a:p>
          <a:p>
            <a:pPr marL="326801" lvl="2" indent="0">
              <a:spcBef>
                <a:spcPts val="0"/>
              </a:spcBef>
              <a:buNone/>
            </a:pPr>
            <a:r>
              <a:rPr lang="en-US"/>
              <a:t>		</a:t>
            </a:r>
          </a:p>
          <a:p>
            <a:pPr marL="0" indent="0">
              <a:buNone/>
            </a:pPr>
            <a:r>
              <a:rPr lang="en-US"/>
              <a:t>		</a:t>
            </a:r>
          </a:p>
        </p:txBody>
      </p:sp>
      <p:sp>
        <p:nvSpPr>
          <p:cNvPr id="18" name="TextBox 17"/>
          <p:cNvSpPr txBox="1"/>
          <p:nvPr/>
        </p:nvSpPr>
        <p:spPr>
          <a:xfrm>
            <a:off x="3789946" y="2315495"/>
            <a:ext cx="6918159" cy="4392110"/>
          </a:xfrm>
          <a:prstGeom prst="rect">
            <a:avLst/>
          </a:prstGeom>
        </p:spPr>
        <p:txBody>
          <a:bodyPr vert="horz" wrap="none" lIns="146304" tIns="91440" rIns="0" bIns="0" rtlCol="0">
            <a:noAutofit/>
          </a:bodyPr>
          <a:lstStyle/>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List&lt;Tuple&lt;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&gt;&gt;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target)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1, 1). </a:t>
            </a:r>
            <a:r>
              <a:rPr lang="en-US" sz="900" spc="50">
                <a:solidFill>
                  <a:srgbClr val="FF0000"/>
                </a:solidFill>
                <a:latin typeface="Segoe UI Semilight" panose="020B0402040204020203" pitchFamily="34" charset="0"/>
                <a:cs typeface="Segoe UI Semilight" panose="020B0402040204020203" pitchFamily="34" charset="0"/>
              </a:rPr>
              <a:t>2Sum Returns { [0, 1] }. So far we have { [-1, 0, 1] }</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1 (</a:t>
            </a:r>
            <a:r>
              <a:rPr lang="en-US" sz="900" b="1" spc="50">
                <a:solidFill>
                  <a:srgbClr val="00B050"/>
                </a:solidFill>
                <a:latin typeface="Segoe UI Semilight" panose="020B0402040204020203" pitchFamily="34" charset="0"/>
                <a:cs typeface="Segoe UI Semilight" panose="020B0402040204020203" pitchFamily="34" charset="0"/>
              </a:rPr>
              <a:t>SKIPPED</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2, 1). 2Sum Returns { [0, 1] }. We again get { [-1, 0, 1] }</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3, 0)</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4, -1)</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5, -5), of course this iteration does not return any thing as </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is out of bounds.</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p:txBody>
      </p:sp>
      <p:sp>
        <p:nvSpPr>
          <p:cNvPr id="19" name="Rectangle 18">
            <a:extLst/>
          </p:cNvPr>
          <p:cNvSpPr/>
          <p:nvPr/>
        </p:nvSpPr>
        <p:spPr>
          <a:xfrm>
            <a:off x="228224" y="4342062"/>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0" name="Rectangle 19">
            <a:extLst/>
          </p:cNvPr>
          <p:cNvSpPr/>
          <p:nvPr/>
        </p:nvSpPr>
        <p:spPr>
          <a:xfrm>
            <a:off x="890239" y="4342062"/>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1" name="Rectangle 20">
            <a:extLst/>
          </p:cNvPr>
          <p:cNvSpPr/>
          <p:nvPr/>
        </p:nvSpPr>
        <p:spPr>
          <a:xfrm>
            <a:off x="2193661" y="435698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2" name="Rectangle 21">
            <a:extLst/>
          </p:cNvPr>
          <p:cNvSpPr/>
          <p:nvPr/>
        </p:nvSpPr>
        <p:spPr>
          <a:xfrm>
            <a:off x="1541950" y="435698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0</a:t>
            </a:r>
          </a:p>
        </p:txBody>
      </p:sp>
      <p:sp>
        <p:nvSpPr>
          <p:cNvPr id="23" name="TextBox 22">
            <a:extLst/>
          </p:cNvPr>
          <p:cNvSpPr txBox="1"/>
          <p:nvPr/>
        </p:nvSpPr>
        <p:spPr>
          <a:xfrm>
            <a:off x="302447"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0</a:t>
            </a:r>
          </a:p>
        </p:txBody>
      </p:sp>
      <p:sp>
        <p:nvSpPr>
          <p:cNvPr id="24" name="TextBox 23">
            <a:extLst/>
          </p:cNvPr>
          <p:cNvSpPr txBox="1"/>
          <p:nvPr/>
        </p:nvSpPr>
        <p:spPr>
          <a:xfrm>
            <a:off x="975942"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1</a:t>
            </a:r>
          </a:p>
        </p:txBody>
      </p:sp>
      <p:sp>
        <p:nvSpPr>
          <p:cNvPr id="25" name="TextBox 24">
            <a:extLst/>
          </p:cNvPr>
          <p:cNvSpPr txBox="1"/>
          <p:nvPr/>
        </p:nvSpPr>
        <p:spPr>
          <a:xfrm>
            <a:off x="1627395"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2</a:t>
            </a:r>
          </a:p>
        </p:txBody>
      </p:sp>
      <p:sp>
        <p:nvSpPr>
          <p:cNvPr id="26" name="TextBox 25">
            <a:extLst/>
          </p:cNvPr>
          <p:cNvSpPr txBox="1"/>
          <p:nvPr/>
        </p:nvSpPr>
        <p:spPr>
          <a:xfrm>
            <a:off x="2285781"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3</a:t>
            </a:r>
          </a:p>
        </p:txBody>
      </p:sp>
      <p:sp>
        <p:nvSpPr>
          <p:cNvPr id="13" name="Rectangle 12">
            <a:extLst/>
          </p:cNvPr>
          <p:cNvSpPr/>
          <p:nvPr/>
        </p:nvSpPr>
        <p:spPr>
          <a:xfrm>
            <a:off x="2875455" y="434093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5</a:t>
            </a:r>
          </a:p>
        </p:txBody>
      </p:sp>
      <p:sp>
        <p:nvSpPr>
          <p:cNvPr id="14" name="TextBox 13">
            <a:extLst/>
          </p:cNvPr>
          <p:cNvSpPr txBox="1"/>
          <p:nvPr/>
        </p:nvSpPr>
        <p:spPr>
          <a:xfrm>
            <a:off x="2967575" y="3966605"/>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4</a:t>
            </a:r>
          </a:p>
        </p:txBody>
      </p:sp>
    </p:spTree>
    <p:extLst>
      <p:ext uri="{BB962C8B-B14F-4D97-AF65-F5344CB8AC3E}">
        <p14:creationId xmlns:p14="http://schemas.microsoft.com/office/powerpoint/2010/main" val="153702325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p:txBody>
              <a:bodyPr/>
              <a:lstStyle/>
              <a:p>
                <a:r>
                  <a:rPr lang="en-US"/>
                  <a:t>Space complexity, n is the size of the array</a:t>
                </a:r>
              </a:p>
              <a:p>
                <a:pPr lvl="1"/>
                <a:r>
                  <a:rPr lang="en-US"/>
                  <a:t>O(n), for a </a:t>
                </a:r>
                <a:r>
                  <a:rPr lang="en-US" err="1"/>
                  <a:t>HashSet</a:t>
                </a:r>
                <a:r>
                  <a:rPr lang="en-US"/>
                  <a:t>/Dictionary for 2Sum</a:t>
                </a:r>
              </a:p>
              <a:p>
                <a:r>
                  <a:rPr lang="en-US"/>
                  <a:t>Time complexity</a:t>
                </a:r>
              </a:p>
              <a:p>
                <a:pPr marL="163401" lvl="1" indent="0">
                  <a:buNone/>
                </a:pPr>
                <a:r>
                  <a:rPr lang="en-US"/>
                  <a:t>	O(</a:t>
                </a:r>
                <a14:m>
                  <m:oMath xmlns:m="http://schemas.openxmlformats.org/officeDocument/2006/math">
                    <m:r>
                      <a:rPr lang="en-US" i="1" dirty="0">
                        <a:latin typeface="Cambria Math" panose="02040503050406030204" pitchFamily="18" charset="0"/>
                      </a:rPr>
                      <m:t>𝑛</m:t>
                    </m:r>
                    <m:func>
                      <m:funcPr>
                        <m:ctrlPr>
                          <a:rPr lang="en-US" i="1" dirty="0">
                            <a:latin typeface="Cambria Math" charset="0"/>
                          </a:rPr>
                        </m:ctrlPr>
                      </m:funcPr>
                      <m:fName>
                        <m:r>
                          <m:rPr>
                            <m:sty m:val="p"/>
                          </m:rPr>
                          <a:rPr lang="en-US" dirty="0">
                            <a:latin typeface="Cambria Math" panose="02040503050406030204" pitchFamily="18" charset="0"/>
                          </a:rPr>
                          <m:t>log</m:t>
                        </m:r>
                      </m:fName>
                      <m:e>
                        <m:r>
                          <a:rPr lang="en-US" i="1" dirty="0">
                            <a:latin typeface="Cambria Math" panose="02040503050406030204" pitchFamily="18" charset="0"/>
                          </a:rPr>
                          <m:t>𝑛</m:t>
                        </m:r>
                      </m:e>
                    </m:func>
                  </m:oMath>
                </a14:m>
                <a:r>
                  <a:rPr lang="en-US"/>
                  <a:t>) for sorting</a:t>
                </a:r>
              </a:p>
              <a:p>
                <a:pPr marL="163401" lvl="1" indent="0">
                  <a:buNone/>
                </a:pPr>
                <a:r>
                  <a:rPr lang="en-US"/>
                  <a:t>	O(</a:t>
                </a:r>
                <a14:m>
                  <m:oMath xmlns:m="http://schemas.openxmlformats.org/officeDocument/2006/math">
                    <m:r>
                      <a:rPr lang="en-US" i="1" dirty="0">
                        <a:latin typeface="Cambria Math" panose="02040503050406030204" pitchFamily="18" charset="0"/>
                      </a:rPr>
                      <m:t>𝑛</m:t>
                    </m:r>
                  </m:oMath>
                </a14:m>
                <a:r>
                  <a:rPr lang="en-US"/>
                  <a:t> * </a:t>
                </a:r>
                <a14:m>
                  <m:oMath xmlns:m="http://schemas.openxmlformats.org/officeDocument/2006/math">
                    <m:r>
                      <a:rPr lang="en-US" i="1" dirty="0">
                        <a:latin typeface="Cambria Math" panose="02040503050406030204" pitchFamily="18" charset="0"/>
                      </a:rPr>
                      <m:t>𝑛</m:t>
                    </m:r>
                  </m:oMath>
                </a14:m>
                <a:r>
                  <a:rPr lang="en-US"/>
                  <a:t>) = O(</a:t>
                </a:r>
                <a14:m>
                  <m:oMath xmlns:m="http://schemas.openxmlformats.org/officeDocument/2006/math">
                    <m:sSup>
                      <m:sSupPr>
                        <m:ctrlPr>
                          <a:rPr lang="en-US" b="0" i="1" dirty="0" smtClean="0">
                            <a:latin typeface="Cambria Math" charset="0"/>
                          </a:rPr>
                        </m:ctrlPr>
                      </m:sSupPr>
                      <m:e>
                        <m:r>
                          <a:rPr lang="en-US" i="1" dirty="0">
                            <a:latin typeface="Cambria Math" panose="02040503050406030204" pitchFamily="18" charset="0"/>
                          </a:rPr>
                          <m:t>𝑛</m:t>
                        </m:r>
                      </m:e>
                      <m:sup>
                        <m:r>
                          <a:rPr lang="en-US" b="0" i="0" dirty="0" smtClean="0">
                            <a:latin typeface="Cambria Math" panose="02040503050406030204" pitchFamily="18" charset="0"/>
                          </a:rPr>
                          <m:t>2</m:t>
                        </m:r>
                      </m:sup>
                    </m:sSup>
                  </m:oMath>
                </a14:m>
                <a:r>
                  <a:rPr lang="en-US"/>
                  <a:t>) for calculating 2Sum while we traverse the array</a:t>
                </a:r>
              </a:p>
              <a:p>
                <a:pPr marL="163401" lvl="1" indent="0">
                  <a:buNone/>
                </a:pPr>
                <a:r>
                  <a:rPr lang="en-US"/>
                  <a:t>So, O(</a:t>
                </a:r>
                <a14:m>
                  <m:oMath xmlns:m="http://schemas.openxmlformats.org/officeDocument/2006/math">
                    <m:sSup>
                      <m:sSupPr>
                        <m:ctrlPr>
                          <a:rPr lang="en-US" b="0" i="1" smtClean="0">
                            <a:latin typeface="Cambria Math"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oMath>
                </a14:m>
                <a:r>
                  <a:rPr lang="en-US"/>
                  <a:t>)</a:t>
                </a:r>
              </a:p>
              <a:p>
                <a:pPr marL="163401" lvl="1" indent="0">
                  <a:buNone/>
                </a:pPr>
                <a:r>
                  <a:rPr lang="en-US"/>
                  <a:t>					</a:t>
                </a:r>
              </a:p>
              <a:p>
                <a:pPr marL="163401" lvl="1" indent="0">
                  <a:buNone/>
                </a:pPr>
                <a:endParaRPr lang="en-US"/>
              </a:p>
            </p:txBody>
          </p:sp>
        </mc:Choice>
        <mc:Fallback xmlns="">
          <p:sp>
            <p:nvSpPr>
              <p:cNvPr id="3" name="Text Placeholder 2">
                <a:extLst>
                  <a:ext uri="{FF2B5EF4-FFF2-40B4-BE49-F238E27FC236}">
                    <a16:creationId xmlns:a16="http://schemas.microsoft.com/office/drawing/2014/main" id="{A6B34C81-F50E-4334-AE1A-313E6F3944C2}"/>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1429"/>
                </a:stretch>
              </a:blipFill>
            </p:spPr>
            <p:txBody>
              <a:bodyPr/>
              <a:lstStyle/>
              <a:p>
                <a:r>
                  <a:rPr lang="en-US">
                    <a:noFill/>
                  </a:rPr>
                  <a:t> </a:t>
                </a:r>
              </a:p>
            </p:txBody>
          </p:sp>
        </mc:Fallback>
      </mc:AlternateContent>
    </p:spTree>
    <p:extLst>
      <p:ext uri="{BB962C8B-B14F-4D97-AF65-F5344CB8AC3E}">
        <p14:creationId xmlns:p14="http://schemas.microsoft.com/office/powerpoint/2010/main" val="23654173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1CCD59-BD8F-471D-A98E-47860D0E0C25}"/>
              </a:ext>
            </a:extLst>
          </p:cNvPr>
          <p:cNvSpPr>
            <a:spLocks noGrp="1"/>
          </p:cNvSpPr>
          <p:nvPr>
            <p:ph type="title"/>
          </p:nvPr>
        </p:nvSpPr>
        <p:spPr>
          <a:xfrm>
            <a:off x="848183" y="263960"/>
            <a:ext cx="10514108" cy="1325375"/>
          </a:xfrm>
        </p:spPr>
        <p:txBody>
          <a:bodyPr>
            <a:normAutofit/>
          </a:bodyPr>
          <a:lstStyle/>
          <a:p>
            <a:r>
              <a:rPr lang="en-US"/>
              <a:t>W – Walk Through</a:t>
            </a:r>
          </a:p>
        </p:txBody>
      </p:sp>
      <p:cxnSp>
        <p:nvCxnSpPr>
          <p:cNvPr id="16" name="Straight Connector 15">
            <a:extLst>
              <a:ext uri="{FF2B5EF4-FFF2-40B4-BE49-F238E27FC236}">
                <a16:creationId xmlns:a16="http://schemas.microsoft.com/office/drawing/2014/main" xmlns=""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xmlns="" id="{9538A81B-446C-4A50-B057-550B637B0641}"/>
              </a:ext>
            </a:extLst>
          </p:cNvPr>
          <p:cNvGraphicFramePr>
            <a:graphicFrameLocks noGrp="1"/>
          </p:cNvGraphicFramePr>
          <p:nvPr>
            <p:ph idx="1"/>
            <p:extLst/>
          </p:nvPr>
        </p:nvGraphicFramePr>
        <p:xfrm>
          <a:off x="371476" y="1148773"/>
          <a:ext cx="11468100" cy="56520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39934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1B01EE8F-FC71-4E5F-81C7-0DF67A3775C9}"/>
              </a:ext>
            </a:extLst>
          </p:cNvPr>
          <p:cNvSpPr>
            <a:spLocks noGrp="1"/>
          </p:cNvSpPr>
          <p:nvPr>
            <p:ph type="body" sz="quarter" idx="14"/>
          </p:nvPr>
        </p:nvSpPr>
        <p:spPr/>
        <p:txBody>
          <a:bodyPr/>
          <a:lstStyle/>
          <a:p>
            <a:r>
              <a:rPr lang="en-US"/>
              <a:t>I – Implement</a:t>
            </a:r>
          </a:p>
        </p:txBody>
      </p:sp>
      <p:sp>
        <p:nvSpPr>
          <p:cNvPr id="5" name="Text Placeholder 4">
            <a:extLst>
              <a:ext uri="{FF2B5EF4-FFF2-40B4-BE49-F238E27FC236}">
                <a16:creationId xmlns:a16="http://schemas.microsoft.com/office/drawing/2014/main" xmlns="" id="{00B06DE0-D683-4C16-8655-13E74719E48B}"/>
              </a:ext>
            </a:extLst>
          </p:cNvPr>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92555408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00B06DE0-D683-4C16-8655-13E74719E48B}"/>
              </a:ext>
            </a:extLst>
          </p:cNvPr>
          <p:cNvSpPr>
            <a:spLocks noGrp="1"/>
          </p:cNvSpPr>
          <p:nvPr>
            <p:ph type="body" sz="quarter" idx="16"/>
          </p:nvPr>
        </p:nvSpPr>
        <p:spPr>
          <a:xfrm>
            <a:off x="626200" y="344749"/>
            <a:ext cx="10773080" cy="2984830"/>
          </a:xfrm>
        </p:spPr>
        <p:txBody>
          <a:bodyPr/>
          <a:lstStyle/>
          <a:p>
            <a:pPr marL="0" indent="0">
              <a:spcBef>
                <a:spcPts val="0"/>
              </a:spcBef>
              <a:buNone/>
            </a:pPr>
            <a:r>
              <a:rPr lang="en-US" sz="1400" b="1">
                <a:latin typeface="Courier New" panose="02070309020205020404" pitchFamily="49" charset="0"/>
              </a:rPr>
              <a:t>public </a:t>
            </a:r>
            <a:r>
              <a:rPr lang="en-US" sz="1400" b="1" err="1">
                <a:latin typeface="Courier New" panose="02070309020205020404" pitchFamily="49" charset="0"/>
              </a:rPr>
              <a:t>IList</a:t>
            </a:r>
            <a:r>
              <a:rPr lang="en-US" sz="1400" b="1">
                <a:latin typeface="Courier New" panose="02070309020205020404" pitchFamily="49" charset="0"/>
              </a:rPr>
              <a:t>&lt;</a:t>
            </a:r>
            <a:r>
              <a:rPr lang="en-US" sz="1400" b="1" err="1">
                <a:latin typeface="Courier New" panose="02070309020205020404" pitchFamily="49" charset="0"/>
              </a:rPr>
              <a:t>IList</a:t>
            </a:r>
            <a:r>
              <a:rPr lang="en-US" sz="1400" b="1">
                <a:latin typeface="Courier New" panose="02070309020205020404" pitchFamily="49" charset="0"/>
              </a:rPr>
              <a:t>&lt;</a:t>
            </a:r>
            <a:r>
              <a:rPr lang="en-US" sz="1400" b="1" err="1">
                <a:latin typeface="Courier New" panose="02070309020205020404" pitchFamily="49" charset="0"/>
              </a:rPr>
              <a:t>int</a:t>
            </a:r>
            <a:r>
              <a:rPr lang="en-US" sz="1400" b="1">
                <a:latin typeface="Courier New" panose="02070309020205020404" pitchFamily="49" charset="0"/>
              </a:rPr>
              <a:t>&gt;&gt; </a:t>
            </a:r>
            <a:r>
              <a:rPr lang="en-US" sz="1400" b="1" err="1">
                <a:solidFill>
                  <a:schemeClr val="accent3"/>
                </a:solidFill>
                <a:latin typeface="Courier New" panose="02070309020205020404" pitchFamily="49" charset="0"/>
              </a:rPr>
              <a:t>ThreeSum</a:t>
            </a:r>
            <a:r>
              <a:rPr lang="en-US" sz="1400" b="1">
                <a:latin typeface="Courier New" panose="02070309020205020404" pitchFamily="49" charset="0"/>
              </a:rPr>
              <a:t>(</a:t>
            </a:r>
            <a:r>
              <a:rPr lang="en-US" sz="1400" b="1" err="1">
                <a:latin typeface="Courier New" panose="02070309020205020404" pitchFamily="49" charset="0"/>
              </a:rPr>
              <a:t>int</a:t>
            </a:r>
            <a:r>
              <a:rPr lang="en-US" sz="1400" b="1">
                <a:latin typeface="Courier New" panose="02070309020205020404" pitchFamily="49" charset="0"/>
              </a:rPr>
              <a:t>[] </a:t>
            </a:r>
            <a:r>
              <a:rPr lang="en-US" sz="1400" b="1" err="1">
                <a:latin typeface="Courier New" panose="02070309020205020404" pitchFamily="49" charset="0"/>
              </a:rPr>
              <a:t>nums</a:t>
            </a: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a:t>
            </a:r>
          </a:p>
          <a:p>
            <a:pPr marL="0" indent="0">
              <a:spcBef>
                <a:spcPts val="0"/>
              </a:spcBef>
              <a:buNone/>
            </a:pPr>
            <a:r>
              <a:rPr lang="en-US" sz="1400" b="1">
                <a:latin typeface="Courier New" panose="02070309020205020404" pitchFamily="49" charset="0"/>
              </a:rPr>
              <a:t>	if(</a:t>
            </a:r>
            <a:r>
              <a:rPr lang="en-US" sz="1400" b="1" err="1">
                <a:latin typeface="Courier New" panose="02070309020205020404" pitchFamily="49" charset="0"/>
              </a:rPr>
              <a:t>nums</a:t>
            </a:r>
            <a:r>
              <a:rPr lang="en-US" sz="1400" b="1">
                <a:latin typeface="Courier New" panose="02070309020205020404" pitchFamily="49" charset="0"/>
              </a:rPr>
              <a:t> == null)</a:t>
            </a:r>
          </a:p>
          <a:p>
            <a:pPr marL="0" indent="0">
              <a:spcBef>
                <a:spcPts val="0"/>
              </a:spcBef>
              <a:buNone/>
            </a:pPr>
            <a:r>
              <a:rPr lang="en-US" sz="1400" b="1">
                <a:latin typeface="Courier New" panose="02070309020205020404" pitchFamily="49" charset="0"/>
              </a:rPr>
              <a:t>     	throw new </a:t>
            </a:r>
            <a:r>
              <a:rPr lang="en-US" sz="1400" b="1" err="1">
                <a:latin typeface="Courier New" panose="02070309020205020404" pitchFamily="49" charset="0"/>
              </a:rPr>
              <a:t>ArgumentNullException</a:t>
            </a:r>
            <a:r>
              <a:rPr lang="en-US" sz="1400" b="1">
                <a:latin typeface="Courier New" panose="02070309020205020404" pitchFamily="49" charset="0"/>
              </a:rPr>
              <a:t>("Input array cannot be null!");</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if(</a:t>
            </a:r>
            <a:r>
              <a:rPr lang="en-US" sz="1400" b="1" err="1">
                <a:latin typeface="Courier New" panose="02070309020205020404" pitchFamily="49" charset="0"/>
              </a:rPr>
              <a:t>nums.Length</a:t>
            </a:r>
            <a:r>
              <a:rPr lang="en-US" sz="1400" b="1">
                <a:latin typeface="Courier New" panose="02070309020205020404" pitchFamily="49" charset="0"/>
              </a:rPr>
              <a:t> &lt; 3)</a:t>
            </a:r>
          </a:p>
          <a:p>
            <a:pPr marL="0" indent="0">
              <a:spcBef>
                <a:spcPts val="0"/>
              </a:spcBef>
              <a:buNone/>
            </a:pPr>
            <a:r>
              <a:rPr lang="en-US" sz="1400" b="1">
                <a:latin typeface="Courier New" panose="02070309020205020404" pitchFamily="49" charset="0"/>
              </a:rPr>
              <a:t>     	throw new </a:t>
            </a:r>
            <a:r>
              <a:rPr lang="en-US" sz="1400" b="1" err="1">
                <a:latin typeface="Courier New" panose="02070309020205020404" pitchFamily="49" charset="0"/>
              </a:rPr>
              <a:t>ArgumentException</a:t>
            </a:r>
            <a:r>
              <a:rPr lang="en-US" sz="1400" b="1">
                <a:latin typeface="Courier New" panose="02070309020205020404" pitchFamily="49" charset="0"/>
              </a:rPr>
              <a:t>("Input array cannot have size less than 3!");</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a:t>
            </a:r>
            <a:r>
              <a:rPr lang="en-US" sz="1400" b="1" err="1">
                <a:latin typeface="Courier New" panose="02070309020205020404" pitchFamily="49" charset="0"/>
              </a:rPr>
              <a:t>IList</a:t>
            </a:r>
            <a:r>
              <a:rPr lang="en-US" sz="1400" b="1">
                <a:latin typeface="Courier New" panose="02070309020205020404" pitchFamily="49" charset="0"/>
              </a:rPr>
              <a:t>&lt;</a:t>
            </a:r>
            <a:r>
              <a:rPr lang="en-US" sz="1400" b="1" err="1">
                <a:latin typeface="Courier New" panose="02070309020205020404" pitchFamily="49" charset="0"/>
              </a:rPr>
              <a:t>IList</a:t>
            </a:r>
            <a:r>
              <a:rPr lang="en-US" sz="1400" b="1">
                <a:latin typeface="Courier New" panose="02070309020205020404" pitchFamily="49" charset="0"/>
              </a:rPr>
              <a:t>&lt;</a:t>
            </a:r>
            <a:r>
              <a:rPr lang="en-US" sz="1400" b="1" err="1">
                <a:latin typeface="Courier New" panose="02070309020205020404" pitchFamily="49" charset="0"/>
              </a:rPr>
              <a:t>int</a:t>
            </a:r>
            <a:r>
              <a:rPr lang="en-US" sz="1400" b="1">
                <a:latin typeface="Courier New" panose="02070309020205020404" pitchFamily="49" charset="0"/>
              </a:rPr>
              <a:t>&gt;&gt; triplets = new List&lt;</a:t>
            </a:r>
            <a:r>
              <a:rPr lang="en-US" sz="1400" b="1" err="1">
                <a:latin typeface="Courier New" panose="02070309020205020404" pitchFamily="49" charset="0"/>
              </a:rPr>
              <a:t>IList</a:t>
            </a:r>
            <a:r>
              <a:rPr lang="en-US" sz="1400" b="1">
                <a:latin typeface="Courier New" panose="02070309020205020404" pitchFamily="49" charset="0"/>
              </a:rPr>
              <a:t>&lt;</a:t>
            </a:r>
            <a:r>
              <a:rPr lang="en-US" sz="1400" b="1" err="1">
                <a:latin typeface="Courier New" panose="02070309020205020404" pitchFamily="49" charset="0"/>
              </a:rPr>
              <a:t>int</a:t>
            </a:r>
            <a:r>
              <a:rPr lang="en-US" sz="1400" b="1">
                <a:latin typeface="Courier New" panose="02070309020205020404" pitchFamily="49" charset="0"/>
              </a:rPr>
              <a:t>&gt;&gt;();</a:t>
            </a:r>
          </a:p>
          <a:p>
            <a:pPr marL="0" indent="0">
              <a:spcBef>
                <a:spcPts val="0"/>
              </a:spcBef>
              <a:buNone/>
            </a:pPr>
            <a:r>
              <a:rPr lang="en-US" sz="1400" b="1">
                <a:latin typeface="Courier New" panose="02070309020205020404" pitchFamily="49" charset="0"/>
              </a:rPr>
              <a:t>	</a:t>
            </a:r>
            <a:r>
              <a:rPr lang="en-US" sz="1400" b="1" err="1">
                <a:latin typeface="Courier New" panose="02070309020205020404" pitchFamily="49" charset="0"/>
              </a:rPr>
              <a:t>Array.Sort</a:t>
            </a:r>
            <a:r>
              <a:rPr lang="en-US" sz="1400" b="1">
                <a:latin typeface="Courier New" panose="02070309020205020404" pitchFamily="49" charset="0"/>
              </a:rPr>
              <a:t>(</a:t>
            </a:r>
            <a:r>
              <a:rPr lang="en-US" sz="1400" b="1" err="1">
                <a:latin typeface="Courier New" panose="02070309020205020404" pitchFamily="49" charset="0"/>
              </a:rPr>
              <a:t>nums</a:t>
            </a:r>
            <a:r>
              <a:rPr lang="en-US" sz="1400" b="1">
                <a:latin typeface="Courier New" panose="02070309020205020404" pitchFamily="49" charset="0"/>
              </a:rPr>
              <a:t>);</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for(</a:t>
            </a:r>
            <a:r>
              <a:rPr lang="en-US" sz="1400" b="1" err="1">
                <a:latin typeface="Courier New" panose="02070309020205020404" pitchFamily="49" charset="0"/>
              </a:rPr>
              <a:t>int</a:t>
            </a:r>
            <a:r>
              <a:rPr lang="en-US" sz="1400" b="1">
                <a:latin typeface="Courier New" panose="02070309020205020404" pitchFamily="49" charset="0"/>
              </a:rPr>
              <a:t> </a:t>
            </a:r>
            <a:r>
              <a:rPr lang="en-US" sz="1400" b="1" err="1">
                <a:latin typeface="Courier New" panose="02070309020205020404" pitchFamily="49" charset="0"/>
              </a:rPr>
              <a:t>i</a:t>
            </a:r>
            <a:r>
              <a:rPr lang="en-US" sz="1400" b="1">
                <a:latin typeface="Courier New" panose="02070309020205020404" pitchFamily="49" charset="0"/>
              </a:rPr>
              <a:t>=0; </a:t>
            </a:r>
            <a:r>
              <a:rPr lang="en-US" sz="1400" b="1" err="1">
                <a:latin typeface="Courier New" panose="02070309020205020404" pitchFamily="49" charset="0"/>
              </a:rPr>
              <a:t>i</a:t>
            </a:r>
            <a:r>
              <a:rPr lang="en-US" sz="1400" b="1">
                <a:latin typeface="Courier New" panose="02070309020205020404" pitchFamily="49" charset="0"/>
              </a:rPr>
              <a:t>&lt;</a:t>
            </a:r>
            <a:r>
              <a:rPr lang="en-US" sz="1400" b="1" err="1">
                <a:latin typeface="Courier New" panose="02070309020205020404" pitchFamily="49" charset="0"/>
              </a:rPr>
              <a:t>nums.Length</a:t>
            </a:r>
            <a:r>
              <a:rPr lang="en-US" sz="1400" b="1">
                <a:latin typeface="Courier New" panose="02070309020205020404" pitchFamily="49" charset="0"/>
              </a:rPr>
              <a:t> - 2; </a:t>
            </a:r>
            <a:r>
              <a:rPr lang="en-US" sz="1400" b="1" err="1">
                <a:latin typeface="Courier New" panose="02070309020205020404" pitchFamily="49" charset="0"/>
              </a:rPr>
              <a:t>i</a:t>
            </a:r>
            <a:r>
              <a:rPr lang="en-US" sz="1400" b="1">
                <a:latin typeface="Courier New" panose="02070309020205020404" pitchFamily="49" charset="0"/>
              </a:rPr>
              <a:t>++)</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if (</a:t>
            </a:r>
            <a:r>
              <a:rPr lang="en-US" sz="1400" b="1" err="1">
                <a:latin typeface="Courier New" panose="02070309020205020404" pitchFamily="49" charset="0"/>
              </a:rPr>
              <a:t>i</a:t>
            </a:r>
            <a:r>
              <a:rPr lang="en-US" sz="1400" b="1">
                <a:latin typeface="Courier New" panose="02070309020205020404" pitchFamily="49" charset="0"/>
              </a:rPr>
              <a:t> &gt; 0 &amp;&amp; </a:t>
            </a:r>
            <a:r>
              <a:rPr lang="en-US" sz="1400" b="1" err="1">
                <a:latin typeface="Courier New" panose="02070309020205020404" pitchFamily="49" charset="0"/>
              </a:rPr>
              <a:t>nums</a:t>
            </a:r>
            <a:r>
              <a:rPr lang="en-US" sz="1400" b="1">
                <a:latin typeface="Courier New" panose="02070309020205020404" pitchFamily="49" charset="0"/>
              </a:rPr>
              <a:t>[</a:t>
            </a:r>
            <a:r>
              <a:rPr lang="en-US" sz="1400" b="1" err="1">
                <a:latin typeface="Courier New" panose="02070309020205020404" pitchFamily="49" charset="0"/>
              </a:rPr>
              <a:t>i</a:t>
            </a:r>
            <a:r>
              <a:rPr lang="en-US" sz="1400" b="1">
                <a:latin typeface="Courier New" panose="02070309020205020404" pitchFamily="49" charset="0"/>
              </a:rPr>
              <a:t>] == </a:t>
            </a:r>
            <a:r>
              <a:rPr lang="en-US" sz="1400" b="1" err="1">
                <a:latin typeface="Courier New" panose="02070309020205020404" pitchFamily="49" charset="0"/>
              </a:rPr>
              <a:t>nums</a:t>
            </a:r>
            <a:r>
              <a:rPr lang="en-US" sz="1400" b="1">
                <a:latin typeface="Courier New" panose="02070309020205020404" pitchFamily="49" charset="0"/>
              </a:rPr>
              <a:t>[i-1])</a:t>
            </a:r>
          </a:p>
          <a:p>
            <a:pPr marL="0" indent="0">
              <a:spcBef>
                <a:spcPts val="0"/>
              </a:spcBef>
              <a:buNone/>
            </a:pPr>
            <a:r>
              <a:rPr lang="en-US" sz="1400" b="1">
                <a:latin typeface="Courier New" panose="02070309020205020404" pitchFamily="49" charset="0"/>
              </a:rPr>
              <a:t>			continue;</a:t>
            </a:r>
          </a:p>
          <a:p>
            <a:pPr marL="0" indent="0">
              <a:spcBef>
                <a:spcPts val="0"/>
              </a:spcBef>
              <a:buNone/>
            </a:pPr>
            <a:r>
              <a:rPr lang="en-US" sz="1400" b="1">
                <a:latin typeface="Courier New" panose="02070309020205020404" pitchFamily="49" charset="0"/>
              </a:rPr>
              <a:t>		List&lt;Tuple&lt;</a:t>
            </a:r>
            <a:r>
              <a:rPr lang="en-US" sz="1400" b="1" err="1">
                <a:latin typeface="Courier New" panose="02070309020205020404" pitchFamily="49" charset="0"/>
              </a:rPr>
              <a:t>int</a:t>
            </a:r>
            <a:r>
              <a:rPr lang="en-US" sz="1400" b="1">
                <a:latin typeface="Courier New" panose="02070309020205020404" pitchFamily="49" charset="0"/>
              </a:rPr>
              <a:t>, </a:t>
            </a:r>
            <a:r>
              <a:rPr lang="en-US" sz="1400" b="1" err="1">
                <a:latin typeface="Courier New" panose="02070309020205020404" pitchFamily="49" charset="0"/>
              </a:rPr>
              <a:t>int</a:t>
            </a:r>
            <a:r>
              <a:rPr lang="en-US" sz="1400" b="1">
                <a:latin typeface="Courier New" panose="02070309020205020404" pitchFamily="49" charset="0"/>
              </a:rPr>
              <a:t>&gt;&gt; result = </a:t>
            </a:r>
            <a:r>
              <a:rPr lang="en-US" sz="1400" b="1" err="1">
                <a:solidFill>
                  <a:schemeClr val="accent3"/>
                </a:solidFill>
                <a:latin typeface="Courier New" panose="02070309020205020404" pitchFamily="49" charset="0"/>
              </a:rPr>
              <a:t>TwoSum</a:t>
            </a:r>
            <a:r>
              <a:rPr lang="en-US" sz="1400" b="1">
                <a:latin typeface="Courier New" panose="02070309020205020404" pitchFamily="49" charset="0"/>
              </a:rPr>
              <a:t>(</a:t>
            </a:r>
            <a:r>
              <a:rPr lang="en-US" sz="1400" b="1" err="1">
                <a:latin typeface="Courier New" panose="02070309020205020404" pitchFamily="49" charset="0"/>
              </a:rPr>
              <a:t>nums</a:t>
            </a:r>
            <a:r>
              <a:rPr lang="en-US" sz="1400" b="1">
                <a:latin typeface="Courier New" panose="02070309020205020404" pitchFamily="49" charset="0"/>
              </a:rPr>
              <a:t>, i+1, -</a:t>
            </a:r>
            <a:r>
              <a:rPr lang="en-US" sz="1400" b="1" err="1">
                <a:latin typeface="Courier New" panose="02070309020205020404" pitchFamily="49" charset="0"/>
              </a:rPr>
              <a:t>nums</a:t>
            </a:r>
            <a:r>
              <a:rPr lang="en-US" sz="1400" b="1">
                <a:latin typeface="Courier New" panose="02070309020205020404" pitchFamily="49" charset="0"/>
              </a:rPr>
              <a:t>[</a:t>
            </a:r>
            <a:r>
              <a:rPr lang="en-US" sz="1400" b="1" err="1">
                <a:latin typeface="Courier New" panose="02070309020205020404" pitchFamily="49" charset="0"/>
              </a:rPr>
              <a:t>i</a:t>
            </a:r>
            <a:r>
              <a:rPr lang="en-US" sz="1400" b="1">
                <a:latin typeface="Courier New" panose="02070309020205020404" pitchFamily="49" charset="0"/>
              </a:rPr>
              <a:t>]);</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a:t>
            </a:r>
            <a:r>
              <a:rPr lang="en-US" sz="1400" b="1" err="1">
                <a:latin typeface="Courier New" panose="02070309020205020404" pitchFamily="49" charset="0"/>
              </a:rPr>
              <a:t>foreach</a:t>
            </a:r>
            <a:r>
              <a:rPr lang="en-US" sz="1400" b="1">
                <a:latin typeface="Courier New" panose="02070309020205020404" pitchFamily="49" charset="0"/>
              </a:rPr>
              <a:t>(</a:t>
            </a:r>
            <a:r>
              <a:rPr lang="en-US" sz="1400" b="1" err="1">
                <a:latin typeface="Courier New" panose="02070309020205020404" pitchFamily="49" charset="0"/>
              </a:rPr>
              <a:t>var</a:t>
            </a:r>
            <a:r>
              <a:rPr lang="en-US" sz="1400" b="1">
                <a:latin typeface="Courier New" panose="02070309020205020404" pitchFamily="49" charset="0"/>
              </a:rPr>
              <a:t> couple in result)</a:t>
            </a:r>
          </a:p>
          <a:p>
            <a:pPr marL="0" indent="0">
              <a:spcBef>
                <a:spcPts val="0"/>
              </a:spcBef>
              <a:buNone/>
            </a:pPr>
            <a:r>
              <a:rPr lang="en-US" sz="1400" b="1">
                <a:latin typeface="Courier New" panose="02070309020205020404" pitchFamily="49" charset="0"/>
              </a:rPr>
              <a:t>			</a:t>
            </a:r>
            <a:r>
              <a:rPr lang="en-US" sz="1400" b="1" err="1">
                <a:latin typeface="Courier New" panose="02070309020205020404" pitchFamily="49" charset="0"/>
              </a:rPr>
              <a:t>triplets.Add</a:t>
            </a:r>
            <a:r>
              <a:rPr lang="en-US" sz="1400" b="1">
                <a:latin typeface="Courier New" panose="02070309020205020404" pitchFamily="49" charset="0"/>
              </a:rPr>
              <a:t>(new List&lt;</a:t>
            </a:r>
            <a:r>
              <a:rPr lang="en-US" sz="1400" b="1" err="1">
                <a:latin typeface="Courier New" panose="02070309020205020404" pitchFamily="49" charset="0"/>
              </a:rPr>
              <a:t>int</a:t>
            </a:r>
            <a:r>
              <a:rPr lang="en-US" sz="1400" b="1">
                <a:latin typeface="Courier New" panose="02070309020205020404" pitchFamily="49" charset="0"/>
              </a:rPr>
              <a:t>&gt;(){</a:t>
            </a:r>
            <a:r>
              <a:rPr lang="en-US" sz="1400" b="1" err="1">
                <a:latin typeface="Courier New" panose="02070309020205020404" pitchFamily="49" charset="0"/>
              </a:rPr>
              <a:t>nums</a:t>
            </a:r>
            <a:r>
              <a:rPr lang="en-US" sz="1400" b="1">
                <a:latin typeface="Courier New" panose="02070309020205020404" pitchFamily="49" charset="0"/>
              </a:rPr>
              <a:t>[</a:t>
            </a:r>
            <a:r>
              <a:rPr lang="en-US" sz="1400" b="1" err="1">
                <a:latin typeface="Courier New" panose="02070309020205020404" pitchFamily="49" charset="0"/>
              </a:rPr>
              <a:t>i</a:t>
            </a:r>
            <a:r>
              <a:rPr lang="en-US" sz="1400" b="1">
                <a:latin typeface="Courier New" panose="02070309020205020404" pitchFamily="49" charset="0"/>
              </a:rPr>
              <a:t>], couple.Item1, couple.Item2});</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return triplets;</a:t>
            </a:r>
          </a:p>
          <a:p>
            <a:pPr marL="0" indent="0">
              <a:spcBef>
                <a:spcPts val="0"/>
              </a:spcBef>
              <a:buNone/>
            </a:pPr>
            <a:r>
              <a:rPr lang="en-US" sz="1400" b="1">
                <a:latin typeface="Courier New" panose="02070309020205020404" pitchFamily="49" charset="0"/>
              </a:rPr>
              <a:t>}</a:t>
            </a:r>
          </a:p>
        </p:txBody>
      </p:sp>
    </p:spTree>
    <p:extLst>
      <p:ext uri="{BB962C8B-B14F-4D97-AF65-F5344CB8AC3E}">
        <p14:creationId xmlns:p14="http://schemas.microsoft.com/office/powerpoint/2010/main" val="295844933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xmlns="" id="{5CCEE51B-E53B-4334-BD4D-5234665BACBC}"/>
              </a:ext>
            </a:extLst>
          </p:cNvPr>
          <p:cNvSpPr>
            <a:spLocks noGrp="1"/>
          </p:cNvSpPr>
          <p:nvPr>
            <p:ph type="body" sz="quarter" idx="16"/>
            <p:extLst>
              <p:ext uri="{D42A27DB-BD31-4B8C-83A1-F6EECF244321}">
                <p14:modId xmlns:p14="http://schemas.microsoft.com/office/powerpoint/2010/main" val="479799810"/>
              </p:ext>
            </p:extLst>
          </p:nvPr>
        </p:nvSpPr>
        <p:spPr>
          <a:xfrm>
            <a:off x="632214" y="329863"/>
            <a:ext cx="10773080" cy="5781675"/>
          </a:xfrm>
        </p:spPr>
        <p:txBody>
          <a:bodyPr vert="horz" lIns="0" tIns="0" rIns="0" bIns="0" rtlCol="0" anchor="t">
            <a:noAutofit/>
          </a:bodyPr>
          <a:lstStyle/>
          <a:p>
            <a:pPr marL="0" indent="0">
              <a:spcBef>
                <a:spcPts val="0"/>
              </a:spcBef>
              <a:buNone/>
            </a:pPr>
            <a:r>
              <a:rPr lang="en-US" sz="1568" b="1">
                <a:latin typeface="Courier New" panose="02070309020205020404" pitchFamily="49" charset="0"/>
              </a:rPr>
              <a:t> private List&lt;Tuple&lt;</a:t>
            </a:r>
            <a:r>
              <a:rPr lang="en-US" sz="1568" b="1" err="1">
                <a:latin typeface="Courier New" panose="02070309020205020404" pitchFamily="49" charset="0"/>
              </a:rPr>
              <a:t>int</a:t>
            </a:r>
            <a:r>
              <a:rPr lang="en-US" sz="1568" b="1">
                <a:latin typeface="Courier New" panose="02070309020205020404" pitchFamily="49" charset="0"/>
              </a:rPr>
              <a:t>, </a:t>
            </a:r>
            <a:r>
              <a:rPr lang="en-US" sz="1568" b="1" err="1">
                <a:latin typeface="Courier New" panose="02070309020205020404" pitchFamily="49" charset="0"/>
              </a:rPr>
              <a:t>int</a:t>
            </a:r>
            <a:r>
              <a:rPr lang="en-US" sz="1568" b="1">
                <a:latin typeface="Courier New" panose="02070309020205020404" pitchFamily="49" charset="0"/>
              </a:rPr>
              <a:t>&gt;&gt; </a:t>
            </a:r>
            <a:r>
              <a:rPr lang="en-US" sz="1568" b="1" err="1">
                <a:solidFill>
                  <a:schemeClr val="accent3"/>
                </a:solidFill>
                <a:latin typeface="Courier New" panose="02070309020205020404" pitchFamily="49" charset="0"/>
              </a:rPr>
              <a:t>TwoSum</a:t>
            </a:r>
            <a:r>
              <a:rPr lang="en-US" sz="1568" b="1">
                <a:latin typeface="Courier New" panose="02070309020205020404" pitchFamily="49" charset="0"/>
              </a:rPr>
              <a:t>(</a:t>
            </a:r>
            <a:r>
              <a:rPr lang="en-US" sz="1568" b="1" err="1">
                <a:latin typeface="Courier New" panose="02070309020205020404" pitchFamily="49" charset="0"/>
              </a:rPr>
              <a:t>int</a:t>
            </a:r>
            <a:r>
              <a:rPr lang="en-US" sz="1568" b="1">
                <a:latin typeface="Courier New" panose="02070309020205020404" pitchFamily="49" charset="0"/>
              </a:rPr>
              <a:t>[] </a:t>
            </a:r>
            <a:r>
              <a:rPr lang="en-US" sz="1568" b="1" err="1">
                <a:latin typeface="Courier New" panose="02070309020205020404" pitchFamily="49" charset="0"/>
              </a:rPr>
              <a:t>nums</a:t>
            </a:r>
            <a:r>
              <a:rPr lang="en-US" sz="1568" b="1">
                <a:latin typeface="Courier New" panose="02070309020205020404" pitchFamily="49" charset="0"/>
              </a:rPr>
              <a:t>, </a:t>
            </a:r>
            <a:r>
              <a:rPr lang="en-US" sz="1568" b="1" err="1">
                <a:latin typeface="Courier New" panose="02070309020205020404" pitchFamily="49" charset="0"/>
              </a:rPr>
              <a:t>int</a:t>
            </a:r>
            <a:r>
              <a:rPr lang="en-US" sz="1568" b="1">
                <a:latin typeface="Courier New" panose="02070309020205020404" pitchFamily="49" charset="0"/>
              </a:rPr>
              <a:t> </a:t>
            </a:r>
            <a:r>
              <a:rPr lang="en-US" sz="1568" b="1" err="1">
                <a:latin typeface="Courier New" panose="02070309020205020404" pitchFamily="49" charset="0"/>
              </a:rPr>
              <a:t>startIndex</a:t>
            </a:r>
            <a:r>
              <a:rPr lang="en-US" sz="1568" b="1">
                <a:latin typeface="Courier New" panose="02070309020205020404" pitchFamily="49" charset="0"/>
              </a:rPr>
              <a:t>, </a:t>
            </a:r>
            <a:r>
              <a:rPr lang="en-US" sz="1568" b="1" err="1">
                <a:latin typeface="Courier New" panose="02070309020205020404" pitchFamily="49" charset="0"/>
              </a:rPr>
              <a:t>int</a:t>
            </a:r>
            <a:r>
              <a:rPr lang="en-US" sz="1568" b="1">
                <a:latin typeface="Courier New" panose="02070309020205020404" pitchFamily="49" charset="0"/>
              </a:rPr>
              <a:t> target)</a:t>
            </a:r>
          </a:p>
          <a:p>
            <a:pPr marL="0" indent="0">
              <a:spcBef>
                <a:spcPts val="0"/>
              </a:spcBef>
              <a:buNone/>
            </a:pPr>
            <a:r>
              <a:rPr lang="en-US" sz="1568" b="1">
                <a:latin typeface="Courier New" panose="02070309020205020404" pitchFamily="49" charset="0"/>
              </a:rPr>
              <a:t> {</a:t>
            </a:r>
          </a:p>
          <a:p>
            <a:pPr marL="0" indent="0">
              <a:spcBef>
                <a:spcPts val="0"/>
              </a:spcBef>
              <a:buNone/>
            </a:pPr>
            <a:r>
              <a:rPr lang="en-US" sz="1550" b="1">
                <a:latin typeface="Courier New" panose="02070309020205020404" pitchFamily="49" charset="0"/>
              </a:rPr>
              <a:t> 	List&lt;Tuple&lt;</a:t>
            </a:r>
            <a:r>
              <a:rPr lang="en-US" sz="1550" b="1" err="1">
                <a:latin typeface="Courier New" panose="02070309020205020404" pitchFamily="49" charset="0"/>
              </a:rPr>
              <a:t>int</a:t>
            </a:r>
            <a:r>
              <a:rPr lang="en-US" sz="1550" b="1">
                <a:latin typeface="Courier New" panose="02070309020205020404" pitchFamily="49" charset="0"/>
              </a:rPr>
              <a:t>, </a:t>
            </a:r>
            <a:r>
              <a:rPr lang="en-US" sz="1550" b="1" err="1">
                <a:latin typeface="Courier New" panose="02070309020205020404" pitchFamily="49" charset="0"/>
              </a:rPr>
              <a:t>int</a:t>
            </a:r>
            <a:r>
              <a:rPr lang="en-US" sz="1550" b="1">
                <a:latin typeface="Courier New" panose="02070309020205020404" pitchFamily="49" charset="0"/>
              </a:rPr>
              <a:t>&gt;&gt; result = new List&lt;Tuple&lt;</a:t>
            </a:r>
            <a:r>
              <a:rPr lang="en-US" sz="1550" b="1" err="1">
                <a:latin typeface="Courier New" panose="02070309020205020404" pitchFamily="49" charset="0"/>
              </a:rPr>
              <a:t>int</a:t>
            </a:r>
            <a:r>
              <a:rPr lang="en-US" sz="1550" b="1">
                <a:latin typeface="Courier New" panose="02070309020205020404" pitchFamily="49" charset="0"/>
              </a:rPr>
              <a:t>, int&gt;&gt;();</a:t>
            </a:r>
            <a:endParaRPr lang="en-US" sz="1550" b="1">
              <a:latin typeface="Courier New" panose="02070309020205020404" pitchFamily="49" charset="0"/>
              <a:cs typeface="Courier New"/>
            </a:endParaRPr>
          </a:p>
          <a:p>
            <a:pPr marL="166370" indent="-166370">
              <a:spcBef>
                <a:spcPts val="0"/>
              </a:spcBef>
              <a:buNone/>
            </a:pPr>
            <a:r>
              <a:rPr lang="en-US" sz="1550" b="1">
                <a:latin typeface="Courier New" panose="02070309020205020404" pitchFamily="49" charset="0"/>
                <a:cs typeface="Courier New"/>
              </a:rPr>
              <a:t>    </a:t>
            </a:r>
            <a:r>
              <a:rPr lang="en-US" sz="1550" b="1" err="1">
                <a:latin typeface="Courier New" panose="02070309020205020404" pitchFamily="49" charset="0"/>
                <a:cs typeface="Courier New"/>
              </a:rPr>
              <a:t>HashSet</a:t>
            </a:r>
            <a:r>
              <a:rPr lang="en-US" sz="1550" b="1">
                <a:latin typeface="Courier New" panose="02070309020205020404" pitchFamily="49" charset="0"/>
                <a:cs typeface="Courier New"/>
              </a:rPr>
              <a:t>&lt;</a:t>
            </a:r>
            <a:r>
              <a:rPr lang="en-US" sz="1550" b="1" err="1">
                <a:latin typeface="Courier New" panose="02070309020205020404" pitchFamily="49" charset="0"/>
                <a:cs typeface="Courier New"/>
              </a:rPr>
              <a:t>int</a:t>
            </a:r>
            <a:r>
              <a:rPr lang="en-US" sz="1550" b="1">
                <a:latin typeface="Courier New" panose="02070309020205020404" pitchFamily="49" charset="0"/>
                <a:cs typeface="Courier New"/>
              </a:rPr>
              <a:t>&gt; map = new </a:t>
            </a:r>
            <a:r>
              <a:rPr lang="en-US" sz="1550" b="1" err="1">
                <a:latin typeface="Courier New" panose="02070309020205020404" pitchFamily="49" charset="0"/>
                <a:cs typeface="Courier New"/>
              </a:rPr>
              <a:t>HashSet</a:t>
            </a:r>
            <a:r>
              <a:rPr lang="en-US" sz="1550" b="1">
                <a:latin typeface="Courier New" panose="02070309020205020404" pitchFamily="49" charset="0"/>
                <a:cs typeface="Courier New"/>
              </a:rPr>
              <a:t>&lt;</a:t>
            </a:r>
            <a:r>
              <a:rPr lang="en-US" sz="1550" b="1" err="1">
                <a:latin typeface="Courier New" panose="02070309020205020404" pitchFamily="49" charset="0"/>
                <a:cs typeface="Courier New"/>
              </a:rPr>
              <a:t>int</a:t>
            </a:r>
            <a:r>
              <a:rPr lang="en-US" sz="1550" b="1">
                <a:latin typeface="Courier New" panose="02070309020205020404" pitchFamily="49" charset="0"/>
                <a:cs typeface="Courier New"/>
              </a:rPr>
              <a:t>&gt;();</a:t>
            </a:r>
            <a:endParaRPr lang="en-US" sz="1550">
              <a:solidFill>
                <a:schemeClr val="tx1"/>
              </a:solidFill>
              <a:latin typeface="Courier New" panose="02070309020205020404" pitchFamily="49" charset="0"/>
              <a:cs typeface="Courier New"/>
            </a:endParaRPr>
          </a:p>
          <a:p>
            <a:pPr marL="0" indent="0">
              <a:spcBef>
                <a:spcPts val="0"/>
              </a:spcBef>
              <a:buNone/>
            </a:pPr>
            <a:r>
              <a:rPr lang="en-US" sz="1568" b="1">
                <a:latin typeface="Courier New" panose="02070309020205020404" pitchFamily="49" charset="0"/>
              </a:rPr>
              <a:t>    </a:t>
            </a:r>
          </a:p>
          <a:p>
            <a:pPr marL="0" indent="0">
              <a:spcBef>
                <a:spcPts val="0"/>
              </a:spcBef>
              <a:buNone/>
            </a:pPr>
            <a:r>
              <a:rPr lang="en-US" sz="1568" b="1">
                <a:latin typeface="Courier New" panose="02070309020205020404" pitchFamily="49" charset="0"/>
              </a:rPr>
              <a:t>	for(</a:t>
            </a:r>
            <a:r>
              <a:rPr lang="en-US" sz="1568" b="1" err="1">
                <a:latin typeface="Courier New" panose="02070309020205020404" pitchFamily="49" charset="0"/>
              </a:rPr>
              <a:t>int</a:t>
            </a:r>
            <a:r>
              <a:rPr lang="en-US" sz="1568" b="1">
                <a:latin typeface="Courier New" panose="02070309020205020404" pitchFamily="49" charset="0"/>
              </a:rPr>
              <a:t> </a:t>
            </a:r>
            <a:r>
              <a:rPr lang="en-US" sz="1568" b="1" err="1">
                <a:latin typeface="Courier New" panose="02070309020205020404" pitchFamily="49" charset="0"/>
              </a:rPr>
              <a:t>i</a:t>
            </a:r>
            <a:r>
              <a:rPr lang="en-US" sz="1568" b="1">
                <a:latin typeface="Courier New" panose="02070309020205020404" pitchFamily="49" charset="0"/>
              </a:rPr>
              <a:t>=</a:t>
            </a:r>
            <a:r>
              <a:rPr lang="en-US" sz="1568" b="1" err="1">
                <a:latin typeface="Courier New" panose="02070309020205020404" pitchFamily="49" charset="0"/>
              </a:rPr>
              <a:t>startIndex</a:t>
            </a:r>
            <a:r>
              <a:rPr lang="en-US" sz="1568" b="1">
                <a:latin typeface="Courier New" panose="02070309020205020404" pitchFamily="49" charset="0"/>
              </a:rPr>
              <a:t>; </a:t>
            </a:r>
            <a:r>
              <a:rPr lang="en-US" sz="1568" b="1" err="1">
                <a:latin typeface="Courier New" panose="02070309020205020404" pitchFamily="49" charset="0"/>
              </a:rPr>
              <a:t>i</a:t>
            </a:r>
            <a:r>
              <a:rPr lang="en-US" sz="1568" b="1">
                <a:latin typeface="Courier New" panose="02070309020205020404" pitchFamily="49" charset="0"/>
              </a:rPr>
              <a:t>&lt;</a:t>
            </a:r>
            <a:r>
              <a:rPr lang="en-US" sz="1568" b="1" err="1">
                <a:latin typeface="Courier New" panose="02070309020205020404" pitchFamily="49" charset="0"/>
              </a:rPr>
              <a:t>nums.Length</a:t>
            </a:r>
            <a:r>
              <a:rPr lang="en-US" sz="1568" b="1">
                <a:latin typeface="Courier New" panose="02070309020205020404" pitchFamily="49" charset="0"/>
              </a:rPr>
              <a:t>; </a:t>
            </a:r>
            <a:r>
              <a:rPr lang="en-US" sz="1568" b="1" err="1">
                <a:latin typeface="Courier New" panose="02070309020205020404" pitchFamily="49" charset="0"/>
              </a:rPr>
              <a:t>i</a:t>
            </a:r>
            <a:r>
              <a:rPr lang="en-US" sz="1568" b="1">
                <a:latin typeface="Courier New" panose="02070309020205020404" pitchFamily="49" charset="0"/>
              </a:rPr>
              <a:t>++)</a:t>
            </a:r>
          </a:p>
          <a:p>
            <a:pPr marL="0" indent="0">
              <a:spcBef>
                <a:spcPts val="0"/>
              </a:spcBef>
              <a:buNone/>
            </a:pPr>
            <a:r>
              <a:rPr lang="en-US" sz="1568" b="1">
                <a:latin typeface="Courier New" panose="02070309020205020404" pitchFamily="49" charset="0"/>
              </a:rPr>
              <a:t>    {</a:t>
            </a:r>
          </a:p>
          <a:p>
            <a:pPr marL="0" indent="0">
              <a:spcBef>
                <a:spcPts val="0"/>
              </a:spcBef>
              <a:buNone/>
            </a:pPr>
            <a:r>
              <a:rPr lang="en-US" sz="1550" b="1">
                <a:latin typeface="Courier New" panose="02070309020205020404" pitchFamily="49" charset="0"/>
              </a:rPr>
              <a:t>		</a:t>
            </a:r>
            <a:r>
              <a:rPr lang="en-US" sz="1550" b="1" err="1">
                <a:latin typeface="Courier New" panose="02070309020205020404" pitchFamily="49" charset="0"/>
              </a:rPr>
              <a:t>int</a:t>
            </a:r>
            <a:r>
              <a:rPr lang="en-US" sz="1550" b="1">
                <a:latin typeface="Courier New" panose="02070309020205020404" pitchFamily="49" charset="0"/>
              </a:rPr>
              <a:t> lookup = target - </a:t>
            </a:r>
            <a:r>
              <a:rPr lang="en-US" sz="1550" b="1" err="1">
                <a:latin typeface="Courier New" panose="02070309020205020404" pitchFamily="49" charset="0"/>
              </a:rPr>
              <a:t>nums</a:t>
            </a:r>
            <a:r>
              <a:rPr lang="en-US" sz="1550" b="1">
                <a:latin typeface="Courier New" panose="02070309020205020404" pitchFamily="49" charset="0"/>
              </a:rPr>
              <a:t>[</a:t>
            </a:r>
            <a:r>
              <a:rPr lang="en-US" sz="1550" b="1" err="1">
                <a:latin typeface="Courier New" panose="02070309020205020404" pitchFamily="49" charset="0"/>
              </a:rPr>
              <a:t>i</a:t>
            </a:r>
            <a:r>
              <a:rPr lang="en-US" sz="1550" b="1">
                <a:latin typeface="Courier New" panose="02070309020205020404" pitchFamily="49" charset="0"/>
              </a:rPr>
              <a:t>];</a:t>
            </a:r>
            <a:endParaRPr lang="en-US" sz="1550" b="1">
              <a:latin typeface="Courier New" panose="02070309020205020404" pitchFamily="49" charset="0"/>
              <a:cs typeface="Courier New"/>
            </a:endParaRPr>
          </a:p>
          <a:p>
            <a:pPr marL="0" indent="0">
              <a:spcBef>
                <a:spcPts val="0"/>
              </a:spcBef>
              <a:buNone/>
            </a:pPr>
            <a:r>
              <a:rPr lang="en-US" sz="1550" b="1">
                <a:latin typeface="Courier New" panose="02070309020205020404" pitchFamily="49" charset="0"/>
              </a:rPr>
              <a:t>		if(</a:t>
            </a:r>
            <a:r>
              <a:rPr lang="en-US" sz="1550" b="1" err="1">
                <a:latin typeface="Courier New" panose="02070309020205020404" pitchFamily="49" charset="0"/>
              </a:rPr>
              <a:t>map.Contains</a:t>
            </a:r>
            <a:r>
              <a:rPr lang="en-US" sz="1550" b="1">
                <a:latin typeface="Courier New" panose="02070309020205020404" pitchFamily="49" charset="0"/>
              </a:rPr>
              <a:t>(lookup))</a:t>
            </a:r>
            <a:endParaRPr lang="en-US" sz="1550" b="1">
              <a:latin typeface="Courier New" panose="02070309020205020404" pitchFamily="49" charset="0"/>
              <a:cs typeface="Courier New"/>
            </a:endParaRPr>
          </a:p>
          <a:p>
            <a:pPr marL="0" indent="0">
              <a:spcBef>
                <a:spcPts val="0"/>
              </a:spcBef>
              <a:buNone/>
            </a:pPr>
            <a:r>
              <a:rPr lang="en-US" sz="1568" b="1">
                <a:latin typeface="Courier New" panose="02070309020205020404" pitchFamily="49" charset="0"/>
              </a:rPr>
              <a:t>        {</a:t>
            </a:r>
          </a:p>
          <a:p>
            <a:pPr marL="0" indent="0">
              <a:spcBef>
                <a:spcPts val="0"/>
              </a:spcBef>
              <a:buNone/>
            </a:pPr>
            <a:r>
              <a:rPr lang="en-US" sz="1568" b="1">
                <a:latin typeface="Courier New" panose="02070309020205020404" pitchFamily="49" charset="0"/>
              </a:rPr>
              <a:t>			</a:t>
            </a:r>
            <a:r>
              <a:rPr lang="en-US" sz="1568" b="1" err="1">
                <a:latin typeface="Courier New" panose="02070309020205020404" pitchFamily="49" charset="0"/>
              </a:rPr>
              <a:t>var</a:t>
            </a:r>
            <a:r>
              <a:rPr lang="en-US" sz="1568" b="1">
                <a:latin typeface="Courier New" panose="02070309020205020404" pitchFamily="49" charset="0"/>
              </a:rPr>
              <a:t> res = new Tuple&lt;</a:t>
            </a:r>
            <a:r>
              <a:rPr lang="en-US" sz="1568" b="1" err="1">
                <a:latin typeface="Courier New" panose="02070309020205020404" pitchFamily="49" charset="0"/>
              </a:rPr>
              <a:t>int</a:t>
            </a:r>
            <a:r>
              <a:rPr lang="en-US" sz="1568" b="1">
                <a:latin typeface="Courier New" panose="02070309020205020404" pitchFamily="49" charset="0"/>
              </a:rPr>
              <a:t>, </a:t>
            </a:r>
            <a:r>
              <a:rPr lang="en-US" sz="1568" b="1" err="1">
                <a:latin typeface="Courier New" panose="02070309020205020404" pitchFamily="49" charset="0"/>
              </a:rPr>
              <a:t>int</a:t>
            </a:r>
            <a:r>
              <a:rPr lang="en-US" sz="1568" b="1">
                <a:latin typeface="Courier New" panose="02070309020205020404" pitchFamily="49" charset="0"/>
              </a:rPr>
              <a:t>&gt;(lookup, </a:t>
            </a:r>
            <a:r>
              <a:rPr lang="en-US" sz="1568" b="1" err="1">
                <a:latin typeface="Courier New" panose="02070309020205020404" pitchFamily="49" charset="0"/>
              </a:rPr>
              <a:t>nums</a:t>
            </a:r>
            <a:r>
              <a:rPr lang="en-US" sz="1568" b="1">
                <a:latin typeface="Courier New" panose="02070309020205020404" pitchFamily="49" charset="0"/>
              </a:rPr>
              <a:t>[</a:t>
            </a:r>
            <a:r>
              <a:rPr lang="en-US" sz="1568" b="1" err="1">
                <a:latin typeface="Courier New" panose="02070309020205020404" pitchFamily="49" charset="0"/>
              </a:rPr>
              <a:t>i</a:t>
            </a:r>
            <a:r>
              <a:rPr lang="en-US" sz="1568" b="1">
                <a:latin typeface="Courier New" panose="02070309020205020404" pitchFamily="49" charset="0"/>
              </a:rPr>
              <a:t>]);</a:t>
            </a:r>
          </a:p>
          <a:p>
            <a:pPr marL="0" indent="0">
              <a:spcBef>
                <a:spcPts val="0"/>
              </a:spcBef>
              <a:buNone/>
            </a:pPr>
            <a:r>
              <a:rPr lang="en-US" sz="1568" b="1">
                <a:latin typeface="Courier New" panose="02070309020205020404" pitchFamily="49" charset="0"/>
              </a:rPr>
              <a:t>			if(!</a:t>
            </a:r>
            <a:r>
              <a:rPr lang="en-US" sz="1568" b="1" err="1">
                <a:latin typeface="Courier New" panose="02070309020205020404" pitchFamily="49" charset="0"/>
              </a:rPr>
              <a:t>result.Contains</a:t>
            </a:r>
            <a:r>
              <a:rPr lang="en-US" sz="1568" b="1">
                <a:latin typeface="Courier New" panose="02070309020205020404" pitchFamily="49" charset="0"/>
              </a:rPr>
              <a:t>(res))</a:t>
            </a:r>
          </a:p>
          <a:p>
            <a:pPr marL="0" indent="0">
              <a:spcBef>
                <a:spcPts val="0"/>
              </a:spcBef>
              <a:buNone/>
            </a:pPr>
            <a:r>
              <a:rPr lang="en-US" sz="1568" b="1">
                <a:latin typeface="Courier New" panose="02070309020205020404" pitchFamily="49" charset="0"/>
              </a:rPr>
              <a:t>				</a:t>
            </a:r>
            <a:r>
              <a:rPr lang="en-US" sz="1568" b="1" err="1">
                <a:latin typeface="Courier New" panose="02070309020205020404" pitchFamily="49" charset="0"/>
              </a:rPr>
              <a:t>result.Add</a:t>
            </a:r>
            <a:r>
              <a:rPr lang="en-US" sz="1568" b="1">
                <a:latin typeface="Courier New" panose="02070309020205020404" pitchFamily="49" charset="0"/>
              </a:rPr>
              <a:t>(res)</a:t>
            </a:r>
          </a:p>
          <a:p>
            <a:pPr marL="0" indent="0">
              <a:spcBef>
                <a:spcPts val="0"/>
              </a:spcBef>
              <a:buNone/>
            </a:pPr>
            <a:r>
              <a:rPr lang="en-US" sz="1568" b="1">
                <a:latin typeface="Courier New" panose="02070309020205020404" pitchFamily="49" charset="0"/>
              </a:rPr>
              <a:t>		}</a:t>
            </a:r>
          </a:p>
          <a:p>
            <a:pPr marL="0" indent="0">
              <a:spcBef>
                <a:spcPts val="0"/>
              </a:spcBef>
              <a:buNone/>
            </a:pPr>
            <a:r>
              <a:rPr lang="en-US" sz="1550" b="1">
                <a:latin typeface="Courier New" panose="02070309020205020404" pitchFamily="49" charset="0"/>
              </a:rPr>
              <a:t>		else</a:t>
            </a:r>
            <a:endParaRPr lang="en-US" sz="1550" b="1">
              <a:latin typeface="Courier New" panose="02070309020205020404" pitchFamily="49" charset="0"/>
              <a:cs typeface="Courier New"/>
            </a:endParaRPr>
          </a:p>
          <a:p>
            <a:pPr marL="0" indent="0">
              <a:spcBef>
                <a:spcPts val="0"/>
              </a:spcBef>
              <a:buNone/>
            </a:pPr>
            <a:r>
              <a:rPr lang="en-US" sz="1550" b="1">
                <a:latin typeface="Courier New" panose="02070309020205020404" pitchFamily="49" charset="0"/>
              </a:rPr>
              <a:t>		{</a:t>
            </a:r>
            <a:endParaRPr lang="en-US" sz="1550" b="1">
              <a:latin typeface="Courier New" panose="02070309020205020404" pitchFamily="49" charset="0"/>
              <a:cs typeface="Courier New"/>
            </a:endParaRPr>
          </a:p>
          <a:p>
            <a:pPr marL="0" indent="0">
              <a:spcBef>
                <a:spcPts val="0"/>
              </a:spcBef>
              <a:buNone/>
            </a:pPr>
            <a:r>
              <a:rPr lang="en-US" sz="1550" b="1">
                <a:latin typeface="Courier New" panose="02070309020205020404" pitchFamily="49" charset="0"/>
              </a:rPr>
              <a:t>			</a:t>
            </a:r>
            <a:r>
              <a:rPr lang="en-US" sz="1550" b="1" err="1">
                <a:latin typeface="Courier New" panose="02070309020205020404" pitchFamily="49" charset="0"/>
              </a:rPr>
              <a:t>map.Add</a:t>
            </a:r>
            <a:r>
              <a:rPr lang="en-US" sz="1550" b="1">
                <a:latin typeface="Courier New" panose="02070309020205020404" pitchFamily="49" charset="0"/>
              </a:rPr>
              <a:t>(</a:t>
            </a:r>
            <a:r>
              <a:rPr lang="en-US" sz="1550" b="1" err="1">
                <a:latin typeface="Courier New" panose="02070309020205020404" pitchFamily="49" charset="0"/>
              </a:rPr>
              <a:t>nums</a:t>
            </a:r>
            <a:r>
              <a:rPr lang="en-US" sz="1550" b="1">
                <a:latin typeface="Courier New" panose="02070309020205020404" pitchFamily="49" charset="0"/>
              </a:rPr>
              <a:t>[</a:t>
            </a:r>
            <a:r>
              <a:rPr lang="en-US" sz="1550" b="1" err="1">
                <a:latin typeface="Courier New" panose="02070309020205020404" pitchFamily="49" charset="0"/>
              </a:rPr>
              <a:t>i</a:t>
            </a:r>
            <a:r>
              <a:rPr lang="en-US" sz="1550" b="1">
                <a:latin typeface="Courier New" panose="02070309020205020404" pitchFamily="49" charset="0"/>
              </a:rPr>
              <a:t>]);</a:t>
            </a:r>
            <a:endParaRPr lang="en-US" sz="1550" b="1">
              <a:latin typeface="Courier New" panose="02070309020205020404" pitchFamily="49" charset="0"/>
              <a:cs typeface="Courier New"/>
            </a:endParaRPr>
          </a:p>
          <a:p>
            <a:pPr marL="0" indent="0">
              <a:spcBef>
                <a:spcPts val="0"/>
              </a:spcBef>
              <a:buNone/>
            </a:pPr>
            <a:r>
              <a:rPr lang="en-US" sz="1568" b="1">
                <a:latin typeface="Courier New" panose="02070309020205020404" pitchFamily="49" charset="0"/>
              </a:rPr>
              <a:t>		}</a:t>
            </a:r>
          </a:p>
          <a:p>
            <a:pPr marL="0" indent="0">
              <a:spcBef>
                <a:spcPts val="0"/>
              </a:spcBef>
              <a:buNone/>
            </a:pPr>
            <a:r>
              <a:rPr lang="en-US" sz="1568" b="1">
                <a:latin typeface="Courier New" panose="02070309020205020404" pitchFamily="49" charset="0"/>
              </a:rPr>
              <a:t>	}</a:t>
            </a:r>
          </a:p>
          <a:p>
            <a:pPr marL="0" indent="0">
              <a:spcBef>
                <a:spcPts val="0"/>
              </a:spcBef>
              <a:buNone/>
            </a:pPr>
            <a:r>
              <a:rPr lang="en-US" sz="1568" b="1">
                <a:latin typeface="Courier New" panose="02070309020205020404" pitchFamily="49" charset="0"/>
              </a:rPr>
              <a:t>	return result;</a:t>
            </a:r>
          </a:p>
          <a:p>
            <a:pPr marL="0" indent="0">
              <a:spcBef>
                <a:spcPts val="0"/>
              </a:spcBef>
              <a:buNone/>
            </a:pPr>
            <a:r>
              <a:rPr lang="en-US" sz="1568" b="1">
                <a:latin typeface="Courier New" panose="02070309020205020404" pitchFamily="49" charset="0"/>
              </a:rPr>
              <a:t>}</a:t>
            </a:r>
          </a:p>
        </p:txBody>
      </p:sp>
    </p:spTree>
    <p:extLst>
      <p:ext uri="{BB962C8B-B14F-4D97-AF65-F5344CB8AC3E}">
        <p14:creationId xmlns:p14="http://schemas.microsoft.com/office/powerpoint/2010/main" val="269330577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A4F54F9-8B82-4CB3-B94F-D68C329464C1}"/>
              </a:ext>
            </a:extLst>
          </p:cNvPr>
          <p:cNvSpPr>
            <a:spLocks noGrp="1"/>
          </p:cNvSpPr>
          <p:nvPr>
            <p:ph type="body" sz="quarter" idx="14"/>
          </p:nvPr>
        </p:nvSpPr>
        <p:spPr/>
        <p:txBody>
          <a:bodyPr/>
          <a:lstStyle/>
          <a:p>
            <a:r>
              <a:rPr lang="en-US"/>
              <a:t>T – Test/</a:t>
            </a:r>
            <a:r>
              <a:rPr lang="en-US" b="1"/>
              <a:t>DEBUG</a:t>
            </a:r>
          </a:p>
        </p:txBody>
      </p:sp>
      <p:sp>
        <p:nvSpPr>
          <p:cNvPr id="3" name="Text Placeholder 2">
            <a:extLst>
              <a:ext uri="{FF2B5EF4-FFF2-40B4-BE49-F238E27FC236}">
                <a16:creationId xmlns:a16="http://schemas.microsoft.com/office/drawing/2014/main" xmlns="" id="{9291FF8E-9010-4FC6-987B-36EBAA7D92F2}"/>
              </a:ext>
            </a:extLst>
          </p:cNvPr>
          <p:cNvSpPr>
            <a:spLocks noGrp="1"/>
          </p:cNvSpPr>
          <p:nvPr>
            <p:ph type="body" sz="quarter" idx="16"/>
          </p:nvPr>
        </p:nvSpPr>
        <p:spPr/>
        <p:txBody>
          <a:bodyPr/>
          <a:lstStyle/>
          <a:p>
            <a:endParaRPr lang="en-US"/>
          </a:p>
        </p:txBody>
      </p:sp>
      <p:graphicFrame>
        <p:nvGraphicFramePr>
          <p:cNvPr id="5" name="Content Placeholder 3">
            <a:extLst>
              <a:ext uri="{FF2B5EF4-FFF2-40B4-BE49-F238E27FC236}">
                <a16:creationId xmlns:a16="http://schemas.microsoft.com/office/drawing/2014/main" xmlns="" id="{F3A202D3-6D10-41C4-94F3-A05C0E2CCD29}"/>
              </a:ext>
            </a:extLst>
          </p:cNvPr>
          <p:cNvGraphicFramePr>
            <a:graphicFrameLocks/>
          </p:cNvGraphicFramePr>
          <p:nvPr>
            <p:extLst/>
          </p:nvPr>
        </p:nvGraphicFramePr>
        <p:xfrm>
          <a:off x="668310" y="2625763"/>
          <a:ext cx="11256396" cy="3708753"/>
        </p:xfrm>
        <a:graphic>
          <a:graphicData uri="http://schemas.openxmlformats.org/drawingml/2006/table">
            <a:tbl>
              <a:tblPr firstRow="1" bandRow="1">
                <a:tableStyleId>{5C22544A-7EE6-4342-B048-85BDC9FD1C3A}</a:tableStyleId>
              </a:tblPr>
              <a:tblGrid>
                <a:gridCol w="2464261">
                  <a:extLst>
                    <a:ext uri="{9D8B030D-6E8A-4147-A177-3AD203B41FA5}">
                      <a16:colId xmlns:a16="http://schemas.microsoft.com/office/drawing/2014/main" xmlns="" val="1055167398"/>
                    </a:ext>
                  </a:extLst>
                </a:gridCol>
                <a:gridCol w="6604858">
                  <a:extLst>
                    <a:ext uri="{9D8B030D-6E8A-4147-A177-3AD203B41FA5}">
                      <a16:colId xmlns:a16="http://schemas.microsoft.com/office/drawing/2014/main" xmlns="" val="3202161822"/>
                    </a:ext>
                  </a:extLst>
                </a:gridCol>
                <a:gridCol w="2187277">
                  <a:extLst>
                    <a:ext uri="{9D8B030D-6E8A-4147-A177-3AD203B41FA5}">
                      <a16:colId xmlns:a16="http://schemas.microsoft.com/office/drawing/2014/main" xmlns="" val="2312036747"/>
                    </a:ext>
                  </a:extLst>
                </a:gridCol>
              </a:tblGrid>
              <a:tr h="324208">
                <a:tc>
                  <a:txBody>
                    <a:bodyPr/>
                    <a:lstStyle/>
                    <a:p>
                      <a:r>
                        <a:rPr lang="en-US" sz="1600"/>
                        <a:t>Sample Input</a:t>
                      </a:r>
                    </a:p>
                  </a:txBody>
                  <a:tcPr marL="74339" marR="74339" marT="37170" marB="37170"/>
                </a:tc>
                <a:tc>
                  <a:txBody>
                    <a:bodyPr/>
                    <a:lstStyle/>
                    <a:p>
                      <a:r>
                        <a:rPr lang="en-US" sz="1600"/>
                        <a:t>Class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Out</a:t>
                      </a:r>
                    </a:p>
                  </a:txBody>
                  <a:tcPr marL="74339" marR="74339" marT="37170" marB="37170"/>
                </a:tc>
                <a:extLst>
                  <a:ext uri="{0D108BD9-81ED-4DB2-BD59-A6C34878D82A}">
                    <a16:rowId xmlns:a16="http://schemas.microsoft.com/office/drawing/2014/main" xmlns="" val="1401762930"/>
                  </a:ext>
                </a:extLst>
              </a:tr>
              <a:tr h="343700">
                <a:tc>
                  <a:txBody>
                    <a:bodyPr/>
                    <a:lstStyle/>
                    <a:p>
                      <a:r>
                        <a:rPr lang="en-US" sz="1400" err="1"/>
                        <a:t>Arr</a:t>
                      </a:r>
                      <a:r>
                        <a:rPr lang="en-US" sz="1400"/>
                        <a:t>: Null</a:t>
                      </a:r>
                    </a:p>
                  </a:txBody>
                  <a:tcPr marL="74339" marR="74339" marT="37170" marB="37170"/>
                </a:tc>
                <a:tc>
                  <a:txBody>
                    <a:bodyPr/>
                    <a:lstStyle/>
                    <a:p>
                      <a:r>
                        <a:rPr lang="en-US" sz="1400"/>
                        <a:t>Null input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an exception</a:t>
                      </a:r>
                    </a:p>
                  </a:txBody>
                  <a:tcPr marL="74339" marR="74339" marT="37170" marB="37170"/>
                </a:tc>
                <a:extLst>
                  <a:ext uri="{0D108BD9-81ED-4DB2-BD59-A6C34878D82A}">
                    <a16:rowId xmlns:a16="http://schemas.microsoft.com/office/drawing/2014/main" xmlns="" val="2645174905"/>
                  </a:ext>
                </a:extLst>
              </a:tr>
              <a:tr h="339035">
                <a:tc>
                  <a:txBody>
                    <a:bodyPr/>
                    <a:lstStyle/>
                    <a:p>
                      <a:r>
                        <a:rPr lang="en-US" sz="1400" err="1"/>
                        <a:t>Arr</a:t>
                      </a:r>
                      <a:r>
                        <a:rPr lang="en-US" sz="1400"/>
                        <a:t>: [] / [1,2] / [4]</a:t>
                      </a:r>
                    </a:p>
                  </a:txBody>
                  <a:tcPr marL="74339" marR="74339" marT="37170" marB="37170"/>
                </a:tc>
                <a:tc>
                  <a:txBody>
                    <a:bodyPr/>
                    <a:lstStyle/>
                    <a:p>
                      <a:r>
                        <a:rPr lang="en-US" sz="1400"/>
                        <a:t>Empty array or</a:t>
                      </a:r>
                      <a:r>
                        <a:rPr lang="en-US" sz="1400" baseline="0"/>
                        <a:t> array </a:t>
                      </a:r>
                      <a:r>
                        <a:rPr lang="en-US" sz="1400"/>
                        <a:t>size is less than</a:t>
                      </a:r>
                      <a:r>
                        <a:rPr lang="en-US" sz="1400" baseline="0"/>
                        <a:t> 3</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an exception </a:t>
                      </a:r>
                    </a:p>
                  </a:txBody>
                  <a:tcPr marL="74339" marR="74339" marT="37170" marB="37170"/>
                </a:tc>
                <a:extLst>
                  <a:ext uri="{0D108BD9-81ED-4DB2-BD59-A6C34878D82A}">
                    <a16:rowId xmlns:a16="http://schemas.microsoft.com/office/drawing/2014/main" xmlns="" val="1914591420"/>
                  </a:ext>
                </a:extLst>
              </a:tr>
              <a:tr h="493088">
                <a:tc>
                  <a:txBody>
                    <a:bodyPr/>
                    <a:lstStyle/>
                    <a:p>
                      <a:r>
                        <a:rPr lang="en-US" sz="1400" err="1"/>
                        <a:t>Arr</a:t>
                      </a:r>
                      <a:r>
                        <a:rPr lang="en-US" sz="1400"/>
                        <a:t>: [10, 10, 10]</a:t>
                      </a:r>
                    </a:p>
                  </a:txBody>
                  <a:tcPr marL="74339" marR="74339" marT="37170" marB="37170"/>
                </a:tc>
                <a:tc>
                  <a:txBody>
                    <a:bodyPr/>
                    <a:lstStyle/>
                    <a:p>
                      <a:r>
                        <a:rPr lang="en-US" sz="1400"/>
                        <a:t>Array with no solution</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Empty list</a:t>
                      </a:r>
                    </a:p>
                  </a:txBody>
                  <a:tcPr marL="74339" marR="74339" marT="37170" marB="37170"/>
                </a:tc>
                <a:extLst>
                  <a:ext uri="{0D108BD9-81ED-4DB2-BD59-A6C34878D82A}">
                    <a16:rowId xmlns:a16="http://schemas.microsoft.com/office/drawing/2014/main" xmlns="" val="1974791092"/>
                  </a:ext>
                </a:extLst>
              </a:tr>
              <a:tr h="566522">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sz="1400" err="1"/>
                        <a:t>Arr</a:t>
                      </a:r>
                      <a:r>
                        <a:rPr lang="en-US" sz="1400"/>
                        <a:t>: </a:t>
                      </a:r>
                      <a:r>
                        <a:rPr lang="en-US" sz="1400" b="0" i="0" kern="1200">
                          <a:solidFill>
                            <a:schemeClr val="dk1"/>
                          </a:solidFill>
                          <a:effectLst/>
                          <a:latin typeface="+mn-lt"/>
                          <a:ea typeface="+mn-ea"/>
                          <a:cs typeface="+mn-cs"/>
                        </a:rPr>
                        <a:t>[-1, 0, 1, 3, -4]</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solution</a:t>
                      </a:r>
                    </a:p>
                  </a:txBody>
                  <a:tcPr marL="74339" marR="74339" marT="37170" marB="37170"/>
                </a:tc>
                <a:tc>
                  <a:txBody>
                    <a:bodyPr/>
                    <a:lstStyle/>
                    <a:p>
                      <a:r>
                        <a:rPr lang="en-US" sz="1400" b="0" i="0" kern="1200">
                          <a:solidFill>
                            <a:schemeClr val="dk1"/>
                          </a:solidFill>
                          <a:effectLst/>
                          <a:latin typeface="+mn-lt"/>
                          <a:ea typeface="+mn-ea"/>
                          <a:cs typeface="+mn-cs"/>
                        </a:rPr>
                        <a:t>[[-4,1,3],[-1,0,1]]</a:t>
                      </a:r>
                    </a:p>
                  </a:txBody>
                  <a:tcPr marL="74339" marR="74339" marT="37170" marB="37170"/>
                </a:tc>
                <a:extLst>
                  <a:ext uri="{0D108BD9-81ED-4DB2-BD59-A6C34878D82A}">
                    <a16:rowId xmlns:a16="http://schemas.microsoft.com/office/drawing/2014/main" xmlns="" val="3067393528"/>
                  </a:ext>
                </a:extLst>
              </a:tr>
              <a:tr h="517501">
                <a:tc>
                  <a:txBody>
                    <a:bodyPr/>
                    <a:lstStyle/>
                    <a:p>
                      <a:r>
                        <a:rPr lang="en-US" sz="1400" err="1"/>
                        <a:t>Arr</a:t>
                      </a:r>
                      <a:r>
                        <a:rPr lang="en-US" sz="1400"/>
                        <a:t>: </a:t>
                      </a:r>
                      <a:r>
                        <a:rPr lang="en-US" sz="1400" b="0" i="0" kern="1200">
                          <a:solidFill>
                            <a:schemeClr val="dk1"/>
                          </a:solidFill>
                          <a:effectLst/>
                          <a:latin typeface="+mn-lt"/>
                          <a:ea typeface="+mn-ea"/>
                          <a:cs typeface="+mn-cs"/>
                        </a:rPr>
                        <a:t>[-1, 0, 1, 2, -1, -4]</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solution.</a:t>
                      </a:r>
                      <a:r>
                        <a:rPr lang="en-US" sz="1400" baseline="0"/>
                        <a:t> With possible duplicate results. </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kern="1200">
                          <a:solidFill>
                            <a:schemeClr val="dk1"/>
                          </a:solidFill>
                          <a:effectLst/>
                          <a:latin typeface="+mn-lt"/>
                          <a:ea typeface="+mn-ea"/>
                          <a:cs typeface="+mn-cs"/>
                        </a:rPr>
                        <a:t>[[-1,-1,2],[-1,0,1]]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kern="1200">
                          <a:solidFill>
                            <a:schemeClr val="dk1"/>
                          </a:solidFill>
                          <a:effectLst/>
                          <a:latin typeface="+mn-lt"/>
                          <a:ea typeface="+mn-ea"/>
                          <a:cs typeface="+mn-cs"/>
                        </a:rPr>
                        <a:t>([-1, 0, 1] can appear twice,</a:t>
                      </a:r>
                      <a:r>
                        <a:rPr lang="en-US" sz="1400" b="0" i="0" kern="1200" baseline="0">
                          <a:solidFill>
                            <a:schemeClr val="dk1"/>
                          </a:solidFill>
                          <a:effectLst/>
                          <a:latin typeface="+mn-lt"/>
                          <a:ea typeface="+mn-ea"/>
                          <a:cs typeface="+mn-cs"/>
                        </a:rPr>
                        <a:t> but is eliminated</a:t>
                      </a:r>
                      <a:r>
                        <a:rPr lang="en-US" sz="1400" b="0" i="0" kern="1200">
                          <a:solidFill>
                            <a:schemeClr val="dk1"/>
                          </a:solidFill>
                          <a:effectLst/>
                          <a:latin typeface="+mn-lt"/>
                          <a:ea typeface="+mn-ea"/>
                          <a:cs typeface="+mn-cs"/>
                        </a:rPr>
                        <a:t>)</a:t>
                      </a:r>
                      <a:endParaRPr lang="en-US" sz="1400"/>
                    </a:p>
                  </a:txBody>
                  <a:tcPr marL="74339" marR="74339" marT="37170" marB="37170"/>
                </a:tc>
                <a:extLst>
                  <a:ext uri="{0D108BD9-81ED-4DB2-BD59-A6C34878D82A}">
                    <a16:rowId xmlns:a16="http://schemas.microsoft.com/office/drawing/2014/main" xmlns="" val="906661883"/>
                  </a:ext>
                </a:extLst>
              </a:tr>
              <a:tr h="594175">
                <a:tc>
                  <a:txBody>
                    <a:bodyPr/>
                    <a:lstStyle/>
                    <a:p>
                      <a:r>
                        <a:rPr lang="en-US" sz="1400" err="1"/>
                        <a:t>Arr</a:t>
                      </a:r>
                      <a:r>
                        <a:rPr lang="en-US" sz="1400"/>
                        <a:t>: [-6,</a:t>
                      </a:r>
                      <a:r>
                        <a:rPr lang="en-US" sz="1400" baseline="0"/>
                        <a:t> 2, 3, 3</a:t>
                      </a:r>
                      <a:r>
                        <a:rPr lang="en-US" sz="1400"/>
                        <a:t>]</a:t>
                      </a:r>
                    </a:p>
                  </a:txBody>
                  <a:tcPr marL="74339" marR="74339" marT="37170" marB="37170"/>
                </a:tc>
                <a:tc>
                  <a:txBody>
                    <a:bodyPr/>
                    <a:lstStyle/>
                    <a:p>
                      <a:r>
                        <a:rPr lang="en-US" sz="1400"/>
                        <a:t>Array with solution. With some results containing</a:t>
                      </a:r>
                      <a:r>
                        <a:rPr lang="en-US" sz="1400" baseline="0"/>
                        <a:t> duplicate elements.</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[[-6, 3, 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3 appears twice</a:t>
                      </a:r>
                      <a:r>
                        <a:rPr lang="en-US" sz="1400" baseline="0"/>
                        <a:t> in the result, but that’s acceptable.</a:t>
                      </a:r>
                      <a:endParaRPr lang="en-US" sz="1400"/>
                    </a:p>
                  </a:txBody>
                  <a:tcPr marL="74339" marR="74339" marT="37170" marB="37170"/>
                </a:tc>
                <a:extLst>
                  <a:ext uri="{0D108BD9-81ED-4DB2-BD59-A6C34878D82A}">
                    <a16:rowId xmlns:a16="http://schemas.microsoft.com/office/drawing/2014/main" xmlns="" val="2600853998"/>
                  </a:ext>
                </a:extLst>
              </a:tr>
            </a:tbl>
          </a:graphicData>
        </a:graphic>
      </p:graphicFrame>
    </p:spTree>
    <p:extLst>
      <p:ext uri="{BB962C8B-B14F-4D97-AF65-F5344CB8AC3E}">
        <p14:creationId xmlns:p14="http://schemas.microsoft.com/office/powerpoint/2010/main" val="182645455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6CF17E2D-5963-475C-8A1A-0614463CD049}"/>
              </a:ext>
            </a:extLst>
          </p:cNvPr>
          <p:cNvSpPr>
            <a:spLocks noGrp="1"/>
          </p:cNvSpPr>
          <p:nvPr>
            <p:ph type="body" sz="quarter" idx="14"/>
          </p:nvPr>
        </p:nvSpPr>
        <p:spPr/>
        <p:txBody>
          <a:bodyPr/>
          <a:lstStyle/>
          <a:p>
            <a:r>
              <a:rPr lang="en-US"/>
              <a:t>Agenda</a:t>
            </a:r>
          </a:p>
        </p:txBody>
      </p:sp>
      <p:sp>
        <p:nvSpPr>
          <p:cNvPr id="5" name="Text Placeholder 4">
            <a:extLst>
              <a:ext uri="{FF2B5EF4-FFF2-40B4-BE49-F238E27FC236}">
                <a16:creationId xmlns:a16="http://schemas.microsoft.com/office/drawing/2014/main" xmlns="" id="{A0232409-3E02-40A4-8A07-BB718A6E7DAA}"/>
              </a:ext>
            </a:extLst>
          </p:cNvPr>
          <p:cNvSpPr>
            <a:spLocks noGrp="1"/>
          </p:cNvSpPr>
          <p:nvPr>
            <p:ph type="body" sz="quarter" idx="16"/>
            <p:extLst>
              <p:ext uri="{D42A27DB-BD31-4B8C-83A1-F6EECF244321}">
                <p14:modId xmlns:p14="http://schemas.microsoft.com/office/powerpoint/2010/main" val="3232939489"/>
              </p:ext>
            </p:extLst>
          </p:nvPr>
        </p:nvSpPr>
        <p:spPr/>
        <p:txBody>
          <a:bodyPr vert="horz" lIns="0" tIns="0" rIns="0" bIns="0" rtlCol="0" anchor="t">
            <a:noAutofit/>
          </a:bodyPr>
          <a:lstStyle/>
          <a:p>
            <a:pPr marL="166370" indent="-166370"/>
            <a:r>
              <a:rPr lang="en-US" sz="1800"/>
              <a:t>Announcements </a:t>
            </a:r>
          </a:p>
          <a:p>
            <a:pPr marL="166370" indent="-166370"/>
            <a:r>
              <a:rPr lang="en-US" sz="1950"/>
              <a:t>TEBOW IT review for last week’s homework assignment (</a:t>
            </a:r>
            <a:r>
              <a:rPr lang="en-US" sz="1950">
                <a:hlinkClick r:id="rId3"/>
              </a:rPr>
              <a:t>3 Sum</a:t>
            </a:r>
            <a:r>
              <a:rPr lang="en-US" sz="1950"/>
              <a:t>)</a:t>
            </a:r>
          </a:p>
          <a:p>
            <a:pPr marL="166370" indent="-166370"/>
            <a:r>
              <a:rPr lang="en-US" sz="1950"/>
              <a:t>Sorting and Searching Overview</a:t>
            </a:r>
          </a:p>
          <a:p>
            <a:pPr marL="166370" indent="-166370"/>
            <a:r>
              <a:rPr lang="en-US" sz="1950"/>
              <a:t>Recursion</a:t>
            </a:r>
          </a:p>
          <a:p>
            <a:pPr marL="166370" indent="-166370"/>
            <a:r>
              <a:rPr lang="en-US" sz="1950"/>
              <a:t>Classroom problem: </a:t>
            </a:r>
            <a:r>
              <a:rPr lang="en-US" sz="1950">
                <a:hlinkClick r:id="rId4"/>
              </a:rPr>
              <a:t>House Robbery</a:t>
            </a:r>
            <a:endParaRPr lang="en-US" sz="1950"/>
          </a:p>
          <a:p>
            <a:pPr marL="166370" indent="-166370"/>
            <a:r>
              <a:rPr lang="en-US" sz="1950"/>
              <a:t>Homework submission guidelines</a:t>
            </a:r>
          </a:p>
          <a:p>
            <a:pPr marL="166370" indent="-166370"/>
            <a:r>
              <a:rPr lang="en-US" sz="1950"/>
              <a:t>Homework problem</a:t>
            </a:r>
          </a:p>
          <a:p>
            <a:pPr marL="166370" indent="-166370"/>
            <a:endParaRPr lang="en-US"/>
          </a:p>
          <a:p>
            <a:pPr marL="0" indent="0">
              <a:buNone/>
            </a:pPr>
            <a:endParaRPr lang="en-US"/>
          </a:p>
        </p:txBody>
      </p:sp>
    </p:spTree>
    <p:extLst>
      <p:ext uri="{BB962C8B-B14F-4D97-AF65-F5344CB8AC3E}">
        <p14:creationId xmlns:p14="http://schemas.microsoft.com/office/powerpoint/2010/main" val="2224094114"/>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45BDAD94-B26B-4FB5-AF58-122676480901}"/>
              </a:ext>
            </a:extLst>
          </p:cNvPr>
          <p:cNvSpPr>
            <a:spLocks noGrp="1"/>
          </p:cNvSpPr>
          <p:nvPr>
            <p:ph type="body" sz="quarter" idx="14"/>
          </p:nvPr>
        </p:nvSpPr>
        <p:spPr/>
        <p:txBody>
          <a:bodyPr/>
          <a:lstStyle/>
          <a:p>
            <a:r>
              <a:rPr lang="en-US"/>
              <a:t>Searching and Sorting</a:t>
            </a:r>
          </a:p>
        </p:txBody>
      </p:sp>
      <p:sp>
        <p:nvSpPr>
          <p:cNvPr id="3" name="Text Placeholder 2">
            <a:extLst>
              <a:ext uri="{FF2B5EF4-FFF2-40B4-BE49-F238E27FC236}">
                <a16:creationId xmlns:a16="http://schemas.microsoft.com/office/drawing/2014/main" xmlns="" id="{7ADA8DD5-580D-4B7F-8E4F-A1E1E61F6795}"/>
              </a:ext>
            </a:extLst>
          </p:cNvPr>
          <p:cNvSpPr>
            <a:spLocks noGrp="1"/>
          </p:cNvSpPr>
          <p:nvPr>
            <p:ph type="body" sz="quarter" idx="16"/>
          </p:nvPr>
        </p:nvSpPr>
        <p:spPr/>
        <p:txBody>
          <a:bodyPr/>
          <a:lstStyle/>
          <a:p>
            <a:pPr marL="0" indent="0">
              <a:spcBef>
                <a:spcPts val="0"/>
              </a:spcBef>
              <a:buNone/>
            </a:pPr>
            <a:r>
              <a:rPr lang="en-US">
                <a:solidFill>
                  <a:srgbClr val="004B50"/>
                </a:solidFill>
              </a:rPr>
              <a:t>The Bread and Butter of Algorithms…</a:t>
            </a:r>
            <a:endParaRPr lang="en-US"/>
          </a:p>
          <a:p>
            <a:pPr lvl="1">
              <a:spcBef>
                <a:spcPts val="0"/>
              </a:spcBef>
            </a:pPr>
            <a:r>
              <a:rPr lang="en-US"/>
              <a:t>Be familiar with the runtime and implementation of the most popular sorting/searching algorithms</a:t>
            </a:r>
          </a:p>
          <a:p>
            <a:pPr lvl="1">
              <a:spcBef>
                <a:spcPts val="0"/>
              </a:spcBef>
            </a:pPr>
            <a:r>
              <a:rPr lang="en-US"/>
              <a:t>Many sorting/searching problems are variations on the most well-known algorithms</a:t>
            </a:r>
          </a:p>
          <a:p>
            <a:pPr lvl="1">
              <a:spcBef>
                <a:spcPts val="0"/>
              </a:spcBef>
            </a:pPr>
            <a:r>
              <a:rPr lang="en-US"/>
              <a:t>Even if a problem isn’t a direct searching or sorting problem, the optimized solution may rely upon some form of searching/sorting</a:t>
            </a:r>
          </a:p>
          <a:p>
            <a:pPr lvl="2">
              <a:spcBef>
                <a:spcPts val="0"/>
              </a:spcBef>
            </a:pPr>
            <a:r>
              <a:rPr lang="en-US" u="sng"/>
              <a:t>Don’t reinvent the wheel</a:t>
            </a:r>
            <a:r>
              <a:rPr lang="en-US"/>
              <a:t>, ask your interviewer if you’re allowed to use the built-in functions when applicable! (</a:t>
            </a:r>
            <a:r>
              <a:rPr lang="en-US" err="1"/>
              <a:t>String.Contains</a:t>
            </a:r>
            <a:r>
              <a:rPr lang="en-US"/>
              <a:t>, </a:t>
            </a:r>
            <a:r>
              <a:rPr lang="en-US" err="1"/>
              <a:t>String.IndexOf</a:t>
            </a:r>
            <a:r>
              <a:rPr lang="en-US"/>
              <a:t>, </a:t>
            </a:r>
            <a:r>
              <a:rPr lang="en-US" err="1"/>
              <a:t>Array.Sort</a:t>
            </a:r>
            <a:r>
              <a:rPr lang="en-US"/>
              <a:t>…)</a:t>
            </a:r>
          </a:p>
          <a:p>
            <a:pPr marL="0" indent="0">
              <a:spcBef>
                <a:spcPts val="0"/>
              </a:spcBef>
              <a:buNone/>
            </a:pPr>
            <a:endParaRPr lang="en-US">
              <a:solidFill>
                <a:srgbClr val="004B50"/>
              </a:solidFill>
            </a:endParaRPr>
          </a:p>
          <a:p>
            <a:pPr marL="163401" lvl="1" indent="0">
              <a:spcBef>
                <a:spcPts val="0"/>
              </a:spcBef>
              <a:buNone/>
            </a:pPr>
            <a:endParaRPr lang="en-US">
              <a:solidFill>
                <a:schemeClr val="tx1"/>
              </a:solidFill>
            </a:endParaRPr>
          </a:p>
          <a:p>
            <a:pPr marL="163401" lvl="1" indent="0">
              <a:spcBef>
                <a:spcPts val="0"/>
              </a:spcBef>
              <a:buNone/>
            </a:pPr>
            <a:endParaRPr lang="en-US"/>
          </a:p>
          <a:p>
            <a:pPr marL="163401" lvl="1" indent="0">
              <a:spcBef>
                <a:spcPts val="0"/>
              </a:spcBef>
              <a:buNone/>
            </a:pPr>
            <a:endParaRPr lang="en-US"/>
          </a:p>
          <a:p>
            <a:pPr lvl="1">
              <a:spcBef>
                <a:spcPts val="0"/>
              </a:spcBef>
            </a:pPr>
            <a:endParaRPr lang="en-US"/>
          </a:p>
        </p:txBody>
      </p:sp>
      <p:sp>
        <p:nvSpPr>
          <p:cNvPr id="4" name="Text Placeholder 2">
            <a:extLst>
              <a:ext uri="{FF2B5EF4-FFF2-40B4-BE49-F238E27FC236}">
                <a16:creationId xmlns:a16="http://schemas.microsoft.com/office/drawing/2014/main" xmlns="" id="{2938D4B2-007E-4428-8C35-6226EF52C3FA}"/>
              </a:ext>
            </a:extLst>
          </p:cNvPr>
          <p:cNvSpPr txBox="1">
            <a:spLocks/>
          </p:cNvSpPr>
          <p:nvPr/>
        </p:nvSpPr>
        <p:spPr>
          <a:xfrm>
            <a:off x="4930214" y="2553324"/>
            <a:ext cx="5434935" cy="2984406"/>
          </a:xfrm>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p:sp>
        <p:nvSpPr>
          <p:cNvPr id="5" name="Rectangle 4"/>
          <p:cNvSpPr/>
          <p:nvPr/>
        </p:nvSpPr>
        <p:spPr>
          <a:xfrm>
            <a:off x="5972408" y="3244334"/>
            <a:ext cx="247184" cy="369332"/>
          </a:xfrm>
          <a:prstGeom prst="rect">
            <a:avLst/>
          </a:prstGeom>
        </p:spPr>
        <p:txBody>
          <a:bodyPr wrap="none">
            <a:spAutoFit/>
          </a:bodyPr>
          <a:lstStyle/>
          <a:p>
            <a:r>
              <a:rPr lang="en-US"/>
              <a:t> </a:t>
            </a:r>
          </a:p>
        </p:txBody>
      </p:sp>
    </p:spTree>
    <p:extLst>
      <p:ext uri="{BB962C8B-B14F-4D97-AF65-F5344CB8AC3E}">
        <p14:creationId xmlns:p14="http://schemas.microsoft.com/office/powerpoint/2010/main" val="144044307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45BDAD94-B26B-4FB5-AF58-122676480901}"/>
              </a:ext>
            </a:extLst>
          </p:cNvPr>
          <p:cNvSpPr>
            <a:spLocks noGrp="1"/>
          </p:cNvSpPr>
          <p:nvPr>
            <p:ph type="body" sz="quarter" idx="14"/>
          </p:nvPr>
        </p:nvSpPr>
        <p:spPr>
          <a:xfrm>
            <a:off x="668309" y="1024559"/>
            <a:ext cx="10819785" cy="766221"/>
          </a:xfrm>
        </p:spPr>
        <p:txBody>
          <a:bodyPr/>
          <a:lstStyle/>
          <a:p>
            <a:r>
              <a:rPr lang="en-US"/>
              <a:t>Sorting</a:t>
            </a:r>
          </a:p>
        </p:txBody>
      </p:sp>
      <p:sp>
        <p:nvSpPr>
          <p:cNvPr id="4" name="Text Placeholder 2">
            <a:extLst>
              <a:ext uri="{FF2B5EF4-FFF2-40B4-BE49-F238E27FC236}">
                <a16:creationId xmlns:a16="http://schemas.microsoft.com/office/drawing/2014/main" xmlns="" id="{2938D4B2-007E-4428-8C35-6226EF52C3FA}"/>
              </a:ext>
            </a:extLst>
          </p:cNvPr>
          <p:cNvSpPr txBox="1">
            <a:spLocks/>
          </p:cNvSpPr>
          <p:nvPr/>
        </p:nvSpPr>
        <p:spPr>
          <a:xfrm>
            <a:off x="4930214" y="2553324"/>
            <a:ext cx="5434935" cy="2984406"/>
          </a:xfrm>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p:sp>
        <p:nvSpPr>
          <p:cNvPr id="5" name="Rectangle 4"/>
          <p:cNvSpPr/>
          <p:nvPr/>
        </p:nvSpPr>
        <p:spPr>
          <a:xfrm>
            <a:off x="5972408" y="3244334"/>
            <a:ext cx="247184" cy="369332"/>
          </a:xfrm>
          <a:prstGeom prst="rect">
            <a:avLst/>
          </a:prstGeom>
        </p:spPr>
        <p:txBody>
          <a:bodyPr wrap="none">
            <a:spAutoFit/>
          </a:bodyPr>
          <a:lstStyle/>
          <a:p>
            <a:r>
              <a:rPr lang="en-US"/>
              <a:t> </a:t>
            </a:r>
          </a:p>
        </p:txBody>
      </p:sp>
      <mc:AlternateContent xmlns:mc="http://schemas.openxmlformats.org/markup-compatibility/2006" xmlns:a14="http://schemas.microsoft.com/office/drawing/2010/main">
        <mc:Choice Requires="a14">
          <p:graphicFrame>
            <p:nvGraphicFramePr>
              <p:cNvPr id="6" name="Table 5"/>
              <p:cNvGraphicFramePr>
                <a:graphicFrameLocks noGrp="1"/>
              </p:cNvGraphicFramePr>
              <p:nvPr/>
            </p:nvGraphicFramePr>
            <p:xfrm>
              <a:off x="4806462" y="2421927"/>
              <a:ext cx="6979137" cy="1623600"/>
            </p:xfrm>
            <a:graphic>
              <a:graphicData uri="http://schemas.openxmlformats.org/drawingml/2006/table">
                <a:tbl>
                  <a:tblPr firstRow="1" bandRow="1">
                    <a:tableStyleId>{5C22544A-7EE6-4342-B048-85BDC9FD1C3A}</a:tableStyleId>
                  </a:tblPr>
                  <a:tblGrid>
                    <a:gridCol w="2326379">
                      <a:extLst>
                        <a:ext uri="{9D8B030D-6E8A-4147-A177-3AD203B41FA5}">
                          <a16:colId xmlns:a16="http://schemas.microsoft.com/office/drawing/2014/main" xmlns="" val="20000"/>
                        </a:ext>
                      </a:extLst>
                    </a:gridCol>
                    <a:gridCol w="2326379">
                      <a:extLst>
                        <a:ext uri="{9D8B030D-6E8A-4147-A177-3AD203B41FA5}">
                          <a16:colId xmlns:a16="http://schemas.microsoft.com/office/drawing/2014/main" xmlns="" val="20001"/>
                        </a:ext>
                      </a:extLst>
                    </a:gridCol>
                    <a:gridCol w="2326379">
                      <a:extLst>
                        <a:ext uri="{9D8B030D-6E8A-4147-A177-3AD203B41FA5}">
                          <a16:colId xmlns:a16="http://schemas.microsoft.com/office/drawing/2014/main" xmlns="" val="20002"/>
                        </a:ext>
                      </a:extLst>
                    </a:gridCol>
                  </a:tblGrid>
                  <a:tr h="405900">
                    <a:tc>
                      <a:txBody>
                        <a:bodyPr/>
                        <a:lstStyle/>
                        <a:p>
                          <a:r>
                            <a:rPr lang="en-US"/>
                            <a:t>Popular Sorts</a:t>
                          </a:r>
                        </a:p>
                      </a:txBody>
                      <a:tcPr/>
                    </a:tc>
                    <a:tc>
                      <a:txBody>
                        <a:bodyPr/>
                        <a:lstStyle/>
                        <a:p>
                          <a:r>
                            <a:rPr lang="en-US"/>
                            <a:t>Average</a:t>
                          </a:r>
                          <a:r>
                            <a:rPr lang="en-US" baseline="0"/>
                            <a:t> Runtime</a:t>
                          </a:r>
                          <a:endParaRPr lang="en-US"/>
                        </a:p>
                      </a:txBody>
                      <a:tcPr/>
                    </a:tc>
                    <a:tc>
                      <a:txBody>
                        <a:bodyPr/>
                        <a:lstStyle/>
                        <a:p>
                          <a:r>
                            <a:rPr lang="en-US" sz="1800"/>
                            <a:t>Worst-Case Runtime</a:t>
                          </a:r>
                        </a:p>
                      </a:txBody>
                      <a:tcPr/>
                    </a:tc>
                    <a:extLst>
                      <a:ext uri="{0D108BD9-81ED-4DB2-BD59-A6C34878D82A}">
                        <a16:rowId xmlns:a16="http://schemas.microsoft.com/office/drawing/2014/main" xmlns="" val="10000"/>
                      </a:ext>
                    </a:extLst>
                  </a:tr>
                  <a:tr h="405900">
                    <a:tc>
                      <a:txBody>
                        <a:bodyPr/>
                        <a:lstStyle/>
                        <a:p>
                          <a:r>
                            <a:rPr lang="en-US"/>
                            <a:t>Quick Sort</a:t>
                          </a:r>
                        </a:p>
                      </a:txBody>
                      <a:tcPr/>
                    </a:tc>
                    <a:tc>
                      <a:txBody>
                        <a:bodyPr/>
                        <a:lstStyle/>
                        <a:p>
                          <a:r>
                            <a:rPr lang="en-US"/>
                            <a:t>O(</a:t>
                          </a:r>
                          <a14:m>
                            <m:oMath xmlns:m="http://schemas.openxmlformats.org/officeDocument/2006/math">
                              <m:r>
                                <a:rPr lang="en-US" i="1" dirty="0" smtClean="0">
                                  <a:latin typeface="Cambria Math" panose="02040503050406030204" pitchFamily="18" charset="0"/>
                                </a:rPr>
                                <m:t>𝑛</m:t>
                              </m:r>
                              <m:r>
                                <a:rPr lang="en-US" i="1" dirty="0" smtClean="0">
                                  <a:latin typeface="Cambria Math" panose="02040503050406030204" pitchFamily="18" charset="0"/>
                                </a:rPr>
                                <m:t> </m:t>
                              </m:r>
                              <m:r>
                                <m:rPr>
                                  <m:sty m:val="p"/>
                                </m:rPr>
                                <a:rPr lang="en-US" i="1" dirty="0" smtClean="0">
                                  <a:latin typeface="Cambria Math" panose="02040503050406030204" pitchFamily="18" charset="0"/>
                                </a:rPr>
                                <m:t>log</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a14:m>
                          <a:r>
                            <a:rPr lang="en-US"/>
                            <a:t>)</a:t>
                          </a:r>
                        </a:p>
                      </a:txBody>
                      <a:tcPr/>
                    </a:tc>
                    <a:tc>
                      <a:txBody>
                        <a:bodyPr/>
                        <a:lstStyle/>
                        <a:p>
                          <a:r>
                            <a:rPr lang="en-US" b="0"/>
                            <a:t>O</a:t>
                          </a:r>
                          <a14:m>
                            <m:oMath xmlns:m="http://schemas.openxmlformats.org/officeDocument/2006/math">
                              <m:r>
                                <a:rPr lang="en-US" b="0" i="1" smtClean="0">
                                  <a:latin typeface="Cambria Math" panose="02040503050406030204" pitchFamily="18" charset="0"/>
                                </a:rPr>
                                <m:t>(</m:t>
                              </m:r>
                              <m:sSup>
                                <m:sSupPr>
                                  <m:ctrlPr>
                                    <a:rPr lang="en-US" b="0" i="1" smtClean="0">
                                      <a:latin typeface="Cambria Math"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xmlns="" val="10001"/>
                      </a:ext>
                    </a:extLst>
                  </a:tr>
                  <a:tr h="405900">
                    <a:tc>
                      <a:txBody>
                        <a:bodyPr/>
                        <a:lstStyle/>
                        <a:p>
                          <a:r>
                            <a:rPr lang="en-US"/>
                            <a:t>Merge Sort</a:t>
                          </a:r>
                        </a:p>
                      </a:txBody>
                      <a:tcPr/>
                    </a:tc>
                    <a:tc>
                      <a:txBody>
                        <a:bodyPr/>
                        <a:lstStyle/>
                        <a:p>
                          <a:r>
                            <a:rPr lang="en-US"/>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func>
                                <m:funcPr>
                                  <m:ctrlPr>
                                    <a:rPr lang="en-US" b="0" i="1" smtClean="0">
                                      <a:latin typeface="Cambria Math" charset="0"/>
                                    </a:rPr>
                                  </m:ctrlPr>
                                </m:funcPr>
                                <m:fName>
                                  <m:r>
                                    <m:rPr>
                                      <m:sty m:val="p"/>
                                    </m:rPr>
                                    <a:rPr lang="en-US" b="0" i="0" smtClean="0">
                                      <a:latin typeface="Cambria Math" panose="02040503050406030204" pitchFamily="18" charset="0"/>
                                    </a:rPr>
                                    <m:t>log</m:t>
                                  </m:r>
                                </m:fName>
                                <m:e>
                                  <m:d>
                                    <m:dPr>
                                      <m:ctrlPr>
                                        <a:rPr lang="en-US" b="0" i="1" smtClean="0">
                                          <a:latin typeface="Cambria Math"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func>
                                <m:funcPr>
                                  <m:ctrlPr>
                                    <a:rPr lang="en-US" b="0" i="1" smtClean="0">
                                      <a:latin typeface="Cambria Math" charset="0"/>
                                    </a:rPr>
                                  </m:ctrlPr>
                                </m:funcPr>
                                <m:fName>
                                  <m:r>
                                    <m:rPr>
                                      <m:sty m:val="p"/>
                                    </m:rPr>
                                    <a:rPr lang="en-US" b="0" i="0" smtClean="0">
                                      <a:latin typeface="Cambria Math" panose="02040503050406030204" pitchFamily="18" charset="0"/>
                                    </a:rPr>
                                    <m:t>log</m:t>
                                  </m:r>
                                </m:fName>
                                <m:e>
                                  <m:d>
                                    <m:dPr>
                                      <m:ctrlPr>
                                        <a:rPr lang="en-US" b="0" i="1" smtClean="0">
                                          <a:latin typeface="Cambria Math"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xmlns="" val="10002"/>
                      </a:ext>
                    </a:extLst>
                  </a:tr>
                  <a:tr h="405900">
                    <a:tc>
                      <a:txBody>
                        <a:bodyPr/>
                        <a:lstStyle/>
                        <a:p>
                          <a:r>
                            <a:rPr lang="en-US"/>
                            <a:t>Radix Sort</a:t>
                          </a:r>
                        </a:p>
                      </a:txBody>
                      <a:tcPr/>
                    </a:tc>
                    <a:tc>
                      <a:txBody>
                        <a:bodyPr/>
                        <a:lstStyle/>
                        <a:p>
                          <a:r>
                            <a:rPr lang="en-US"/>
                            <a:t>O(</a:t>
                          </a:r>
                          <a14:m>
                            <m:oMath xmlns:m="http://schemas.openxmlformats.org/officeDocument/2006/math">
                              <m:r>
                                <a:rPr lang="en-US" b="0" i="1" smtClean="0">
                                  <a:latin typeface="Cambria Math" panose="02040503050406030204" pitchFamily="18" charset="0"/>
                                </a:rPr>
                                <m:t>𝑘𝑛</m:t>
                              </m:r>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𝑘𝑛</m:t>
                              </m:r>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xmlns="" val="10003"/>
                      </a:ext>
                    </a:extLst>
                  </a:tr>
                </a:tbl>
              </a:graphicData>
            </a:graphic>
          </p:graphicFrame>
        </mc:Choice>
        <mc:Fallback xmlns="">
          <p:graphicFrame>
            <p:nvGraphicFramePr>
              <p:cNvPr id="6" name="Table 5"/>
              <p:cNvGraphicFramePr>
                <a:graphicFrameLocks noGrp="1"/>
              </p:cNvGraphicFramePr>
              <p:nvPr/>
            </p:nvGraphicFramePr>
            <p:xfrm>
              <a:off x="4806462" y="2421927"/>
              <a:ext cx="6979137" cy="1623600"/>
            </p:xfrm>
            <a:graphic>
              <a:graphicData uri="http://schemas.openxmlformats.org/drawingml/2006/table">
                <a:tbl>
                  <a:tblPr firstRow="1" bandRow="1">
                    <a:tableStyleId>{5C22544A-7EE6-4342-B048-85BDC9FD1C3A}</a:tableStyleId>
                  </a:tblPr>
                  <a:tblGrid>
                    <a:gridCol w="2326379">
                      <a:extLst>
                        <a:ext uri="{9D8B030D-6E8A-4147-A177-3AD203B41FA5}">
                          <a16:colId xmlns:a16="http://schemas.microsoft.com/office/drawing/2014/main" val="20000"/>
                        </a:ext>
                      </a:extLst>
                    </a:gridCol>
                    <a:gridCol w="2326379">
                      <a:extLst>
                        <a:ext uri="{9D8B030D-6E8A-4147-A177-3AD203B41FA5}">
                          <a16:colId xmlns:a16="http://schemas.microsoft.com/office/drawing/2014/main" val="20001"/>
                        </a:ext>
                      </a:extLst>
                    </a:gridCol>
                    <a:gridCol w="2326379">
                      <a:extLst>
                        <a:ext uri="{9D8B030D-6E8A-4147-A177-3AD203B41FA5}">
                          <a16:colId xmlns:a16="http://schemas.microsoft.com/office/drawing/2014/main" val="20002"/>
                        </a:ext>
                      </a:extLst>
                    </a:gridCol>
                  </a:tblGrid>
                  <a:tr h="405900">
                    <a:tc>
                      <a:txBody>
                        <a:bodyPr/>
                        <a:lstStyle/>
                        <a:p>
                          <a:r>
                            <a:rPr lang="en-US"/>
                            <a:t>Popular Sorts</a:t>
                          </a:r>
                        </a:p>
                      </a:txBody>
                      <a:tcPr/>
                    </a:tc>
                    <a:tc>
                      <a:txBody>
                        <a:bodyPr/>
                        <a:lstStyle/>
                        <a:p>
                          <a:r>
                            <a:rPr lang="en-US"/>
                            <a:t>Average</a:t>
                          </a:r>
                          <a:r>
                            <a:rPr lang="en-US" baseline="0"/>
                            <a:t> Runtime</a:t>
                          </a:r>
                          <a:endParaRPr lang="en-US"/>
                        </a:p>
                      </a:txBody>
                      <a:tcPr/>
                    </a:tc>
                    <a:tc>
                      <a:txBody>
                        <a:bodyPr/>
                        <a:lstStyle/>
                        <a:p>
                          <a:r>
                            <a:rPr lang="en-US" sz="1800"/>
                            <a:t>Worst-Case Runtime</a:t>
                          </a:r>
                        </a:p>
                      </a:txBody>
                      <a:tcPr/>
                    </a:tc>
                    <a:extLst>
                      <a:ext uri="{0D108BD9-81ED-4DB2-BD59-A6C34878D82A}">
                        <a16:rowId xmlns:a16="http://schemas.microsoft.com/office/drawing/2014/main" val="10000"/>
                      </a:ext>
                    </a:extLst>
                  </a:tr>
                  <a:tr h="405900">
                    <a:tc>
                      <a:txBody>
                        <a:bodyPr/>
                        <a:lstStyle/>
                        <a:p>
                          <a:r>
                            <a:rPr lang="en-US"/>
                            <a:t>Quick Sort</a:t>
                          </a:r>
                        </a:p>
                      </a:txBody>
                      <a:tcPr/>
                    </a:tc>
                    <a:tc>
                      <a:txBody>
                        <a:bodyPr/>
                        <a:lstStyle/>
                        <a:p>
                          <a:endParaRPr lang="en-US"/>
                        </a:p>
                      </a:txBody>
                      <a:tcPr>
                        <a:blipFill>
                          <a:blip r:embed="rId3"/>
                          <a:stretch>
                            <a:fillRect l="-100262" t="-107463" r="-101047" b="-220896"/>
                          </a:stretch>
                        </a:blipFill>
                      </a:tcPr>
                    </a:tc>
                    <a:tc>
                      <a:txBody>
                        <a:bodyPr/>
                        <a:lstStyle/>
                        <a:p>
                          <a:endParaRPr lang="en-US"/>
                        </a:p>
                      </a:txBody>
                      <a:tcPr>
                        <a:blipFill>
                          <a:blip r:embed="rId3"/>
                          <a:stretch>
                            <a:fillRect l="-200262" t="-107463" r="-1047" b="-220896"/>
                          </a:stretch>
                        </a:blipFill>
                      </a:tcPr>
                    </a:tc>
                    <a:extLst>
                      <a:ext uri="{0D108BD9-81ED-4DB2-BD59-A6C34878D82A}">
                        <a16:rowId xmlns:a16="http://schemas.microsoft.com/office/drawing/2014/main" val="10001"/>
                      </a:ext>
                    </a:extLst>
                  </a:tr>
                  <a:tr h="405900">
                    <a:tc>
                      <a:txBody>
                        <a:bodyPr/>
                        <a:lstStyle/>
                        <a:p>
                          <a:r>
                            <a:rPr lang="en-US"/>
                            <a:t>Merge Sort</a:t>
                          </a:r>
                        </a:p>
                      </a:txBody>
                      <a:tcPr/>
                    </a:tc>
                    <a:tc>
                      <a:txBody>
                        <a:bodyPr/>
                        <a:lstStyle/>
                        <a:p>
                          <a:endParaRPr lang="en-US"/>
                        </a:p>
                      </a:txBody>
                      <a:tcPr>
                        <a:blipFill>
                          <a:blip r:embed="rId3"/>
                          <a:stretch>
                            <a:fillRect l="-100262" t="-210606" r="-101047" b="-124242"/>
                          </a:stretch>
                        </a:blipFill>
                      </a:tcPr>
                    </a:tc>
                    <a:tc>
                      <a:txBody>
                        <a:bodyPr/>
                        <a:lstStyle/>
                        <a:p>
                          <a:endParaRPr lang="en-US"/>
                        </a:p>
                      </a:txBody>
                      <a:tcPr>
                        <a:blipFill>
                          <a:blip r:embed="rId3"/>
                          <a:stretch>
                            <a:fillRect l="-200262" t="-210606" r="-1047" b="-124242"/>
                          </a:stretch>
                        </a:blipFill>
                      </a:tcPr>
                    </a:tc>
                    <a:extLst>
                      <a:ext uri="{0D108BD9-81ED-4DB2-BD59-A6C34878D82A}">
                        <a16:rowId xmlns:a16="http://schemas.microsoft.com/office/drawing/2014/main" val="10002"/>
                      </a:ext>
                    </a:extLst>
                  </a:tr>
                  <a:tr h="405900">
                    <a:tc>
                      <a:txBody>
                        <a:bodyPr/>
                        <a:lstStyle/>
                        <a:p>
                          <a:r>
                            <a:rPr lang="en-US"/>
                            <a:t>Radix Sort</a:t>
                          </a:r>
                        </a:p>
                      </a:txBody>
                      <a:tcPr/>
                    </a:tc>
                    <a:tc>
                      <a:txBody>
                        <a:bodyPr/>
                        <a:lstStyle/>
                        <a:p>
                          <a:endParaRPr lang="en-US"/>
                        </a:p>
                      </a:txBody>
                      <a:tcPr>
                        <a:blipFill>
                          <a:blip r:embed="rId3"/>
                          <a:stretch>
                            <a:fillRect l="-100262" t="-305970" r="-101047" b="-22388"/>
                          </a:stretch>
                        </a:blipFill>
                      </a:tcPr>
                    </a:tc>
                    <a:tc>
                      <a:txBody>
                        <a:bodyPr/>
                        <a:lstStyle/>
                        <a:p>
                          <a:endParaRPr lang="en-US"/>
                        </a:p>
                      </a:txBody>
                      <a:tcPr>
                        <a:blipFill>
                          <a:blip r:embed="rId3"/>
                          <a:stretch>
                            <a:fillRect l="-200262" t="-305970" r="-1047" b="-22388"/>
                          </a:stretch>
                        </a:blipFill>
                      </a:tcPr>
                    </a:tc>
                    <a:extLst>
                      <a:ext uri="{0D108BD9-81ED-4DB2-BD59-A6C34878D82A}">
                        <a16:rowId xmlns:a16="http://schemas.microsoft.com/office/drawing/2014/main" val="10003"/>
                      </a:ext>
                    </a:extLst>
                  </a:tr>
                </a:tbl>
              </a:graphicData>
            </a:graphic>
          </p:graphicFrame>
        </mc:Fallback>
      </mc:AlternateContent>
      <mc:AlternateContent xmlns:mc="http://schemas.openxmlformats.org/markup-compatibility/2006" xmlns:a14="http://schemas.microsoft.com/office/drawing/2010/main">
        <mc:Choice Requires="a14">
          <p:sp>
            <p:nvSpPr>
              <p:cNvPr id="8" name="Text Placeholder 2">
                <a:extLst>
                  <a:ext uri="{FF2B5EF4-FFF2-40B4-BE49-F238E27FC236}">
                    <a16:creationId xmlns:a16="http://schemas.microsoft.com/office/drawing/2014/main" xmlns="" id="{2938D4B2-007E-4428-8C35-6226EF52C3FA}"/>
                  </a:ext>
                </a:extLst>
              </p:cNvPr>
              <p:cNvSpPr txBox="1">
                <a:spLocks/>
              </p:cNvSpPr>
              <p:nvPr/>
            </p:nvSpPr>
            <p:spPr>
              <a:xfrm>
                <a:off x="475598" y="2421927"/>
                <a:ext cx="4088588" cy="1975691"/>
              </a:xfrm>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0" indent="0" defTabSz="498603">
                  <a:spcBef>
                    <a:spcPts val="0"/>
                  </a:spcBef>
                  <a:buClr>
                    <a:srgbClr val="004B50"/>
                  </a:buClr>
                  <a:buNone/>
                </a:pPr>
                <a:r>
                  <a:rPr lang="en-US" sz="1961">
                    <a:solidFill>
                      <a:srgbClr val="004B50"/>
                    </a:solidFill>
                  </a:rPr>
                  <a:t>Things to Remember</a:t>
                </a:r>
              </a:p>
              <a:p>
                <a:pPr marL="443519" lvl="1" indent="-280118" defTabSz="498603">
                  <a:spcBef>
                    <a:spcPts val="0"/>
                  </a:spcBef>
                </a:pPr>
                <a:r>
                  <a:rPr lang="en-US" sz="1800"/>
                  <a:t>O(</a:t>
                </a:r>
                <a14:m>
                  <m:oMath xmlns:m="http://schemas.openxmlformats.org/officeDocument/2006/math">
                    <m:r>
                      <a:rPr lang="en-US" sz="1800" i="1" dirty="0">
                        <a:latin typeface="Cambria Math" panose="02040503050406030204" pitchFamily="18" charset="0"/>
                      </a:rPr>
                      <m:t>𝑛</m:t>
                    </m:r>
                    <m:r>
                      <a:rPr lang="en-US" sz="1800" i="1" dirty="0">
                        <a:latin typeface="Cambria Math" panose="02040503050406030204" pitchFamily="18" charset="0"/>
                      </a:rPr>
                      <m:t> </m:t>
                    </m:r>
                    <m:r>
                      <m:rPr>
                        <m:sty m:val="p"/>
                      </m:rPr>
                      <a:rPr lang="en-US" sz="1800" i="1" dirty="0">
                        <a:latin typeface="Cambria Math" panose="02040503050406030204" pitchFamily="18" charset="0"/>
                      </a:rPr>
                      <m:t>log</m:t>
                    </m:r>
                    <m:r>
                      <a:rPr lang="en-US" sz="1800" i="1" dirty="0">
                        <a:latin typeface="Cambria Math" panose="02040503050406030204" pitchFamily="18" charset="0"/>
                      </a:rPr>
                      <m:t>⁡(</m:t>
                    </m:r>
                    <m:r>
                      <a:rPr lang="en-US" sz="1800" i="1" dirty="0">
                        <a:latin typeface="Cambria Math" panose="02040503050406030204" pitchFamily="18" charset="0"/>
                      </a:rPr>
                      <m:t>𝑛</m:t>
                    </m:r>
                    <m:r>
                      <a:rPr lang="en-US" sz="1800" i="1" dirty="0">
                        <a:latin typeface="Cambria Math" panose="02040503050406030204" pitchFamily="18" charset="0"/>
                      </a:rPr>
                      <m:t>)</m:t>
                    </m:r>
                  </m:oMath>
                </a14:m>
                <a:r>
                  <a:rPr lang="en-US" sz="1800"/>
                  <a:t>) is the best you can do for comparison-based sorts</a:t>
                </a:r>
              </a:p>
              <a:p>
                <a:pPr marL="443519" lvl="1" indent="-280118" defTabSz="498603">
                  <a:spcBef>
                    <a:spcPts val="0"/>
                  </a:spcBef>
                </a:pPr>
                <a:r>
                  <a:rPr lang="en-US" sz="1961">
                    <a:gradFill>
                      <a:gsLst>
                        <a:gs pos="79646">
                          <a:srgbClr val="737373"/>
                        </a:gs>
                        <a:gs pos="63000">
                          <a:srgbClr val="737373"/>
                        </a:gs>
                      </a:gsLst>
                      <a:lin ang="5400000" scaled="1"/>
                    </a:gradFill>
                    <a:latin typeface="Segoe UI Semilight"/>
                  </a:rPr>
                  <a:t>Bucket (or radix) sort can do better than comparison-based sorts for values within a small range</a:t>
                </a: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mc:Choice>
        <mc:Fallback xmlns="">
          <p:sp>
            <p:nvSpPr>
              <p:cNvPr id="8" name="Text Placeholder 2">
                <a:extLst>
                  <a:ext uri="{FF2B5EF4-FFF2-40B4-BE49-F238E27FC236}">
                    <a16:creationId xmlns:a16="http://schemas.microsoft.com/office/drawing/2014/main" id="{2938D4B2-007E-4428-8C35-6226EF52C3FA}"/>
                  </a:ext>
                </a:extLst>
              </p:cNvPr>
              <p:cNvSpPr txBox="1">
                <a:spLocks noRot="1" noChangeAspect="1" noMove="1" noResize="1" noEditPoints="1" noAdjustHandles="1" noChangeArrowheads="1" noChangeShapeType="1" noTextEdit="1"/>
              </p:cNvSpPr>
              <p:nvPr/>
            </p:nvSpPr>
            <p:spPr>
              <a:xfrm>
                <a:off x="475598" y="2421927"/>
                <a:ext cx="4088588" cy="1975691"/>
              </a:xfrm>
              <a:prstGeom prst="rect">
                <a:avLst/>
              </a:prstGeom>
              <a:blipFill>
                <a:blip r:embed="rId4"/>
                <a:stretch>
                  <a:fillRect l="-3726" t="-3086" b="-1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10" name="Table 9"/>
              <p:cNvGraphicFramePr>
                <a:graphicFrameLocks noGrp="1"/>
              </p:cNvGraphicFramePr>
              <p:nvPr/>
            </p:nvGraphicFramePr>
            <p:xfrm>
              <a:off x="4800102" y="4490883"/>
              <a:ext cx="6985497" cy="1156336"/>
            </p:xfrm>
            <a:graphic>
              <a:graphicData uri="http://schemas.openxmlformats.org/drawingml/2006/table">
                <a:tbl>
                  <a:tblPr firstRow="1" bandRow="1">
                    <a:tableStyleId>{073A0DAA-6AF3-43AB-8588-CEC1D06C72B9}</a:tableStyleId>
                  </a:tblPr>
                  <a:tblGrid>
                    <a:gridCol w="2328499">
                      <a:extLst>
                        <a:ext uri="{9D8B030D-6E8A-4147-A177-3AD203B41FA5}">
                          <a16:colId xmlns:a16="http://schemas.microsoft.com/office/drawing/2014/main" xmlns="" val="20000"/>
                        </a:ext>
                      </a:extLst>
                    </a:gridCol>
                    <a:gridCol w="2328499">
                      <a:extLst>
                        <a:ext uri="{9D8B030D-6E8A-4147-A177-3AD203B41FA5}">
                          <a16:colId xmlns:a16="http://schemas.microsoft.com/office/drawing/2014/main" xmlns="" val="20001"/>
                        </a:ext>
                      </a:extLst>
                    </a:gridCol>
                    <a:gridCol w="2328499">
                      <a:extLst>
                        <a:ext uri="{9D8B030D-6E8A-4147-A177-3AD203B41FA5}">
                          <a16:colId xmlns:a16="http://schemas.microsoft.com/office/drawing/2014/main" xmlns="" val="20002"/>
                        </a:ext>
                      </a:extLst>
                    </a:gridCol>
                  </a:tblGrid>
                  <a:tr h="370840">
                    <a:tc>
                      <a:txBody>
                        <a:bodyPr/>
                        <a:lstStyle/>
                        <a:p>
                          <a:r>
                            <a:rPr lang="en-US" sz="1800"/>
                            <a:t>Other</a:t>
                          </a:r>
                          <a:r>
                            <a:rPr lang="en-US" sz="1800" baseline="0"/>
                            <a:t> Common Sorts</a:t>
                          </a:r>
                          <a:endParaRPr lang="en-US" sz="1800"/>
                        </a:p>
                      </a:txBody>
                      <a:tcPr/>
                    </a:tc>
                    <a:tc>
                      <a:txBody>
                        <a:bodyPr/>
                        <a:lstStyle/>
                        <a:p>
                          <a:r>
                            <a:rPr lang="en-US" sz="1800"/>
                            <a:t>Average Runtime</a:t>
                          </a:r>
                        </a:p>
                      </a:txBody>
                      <a:tcPr/>
                    </a:tc>
                    <a:tc>
                      <a:txBody>
                        <a:bodyPr/>
                        <a:lstStyle/>
                        <a:p>
                          <a:r>
                            <a:rPr lang="en-US" sz="1800"/>
                            <a:t>Worst-Case</a:t>
                          </a:r>
                          <a:r>
                            <a:rPr lang="en-US" sz="1800" baseline="0"/>
                            <a:t> Runtime</a:t>
                          </a:r>
                          <a:endParaRPr lang="en-US" sz="1800"/>
                        </a:p>
                      </a:txBody>
                      <a:tcPr/>
                    </a:tc>
                    <a:extLst>
                      <a:ext uri="{0D108BD9-81ED-4DB2-BD59-A6C34878D82A}">
                        <a16:rowId xmlns:a16="http://schemas.microsoft.com/office/drawing/2014/main" xmlns="" val="10000"/>
                      </a:ext>
                    </a:extLst>
                  </a:tr>
                  <a:tr h="370840">
                    <a:tc>
                      <a:txBody>
                        <a:bodyPr/>
                        <a:lstStyle/>
                        <a:p>
                          <a:r>
                            <a:rPr lang="en-US"/>
                            <a:t>Bubble</a:t>
                          </a:r>
                          <a:r>
                            <a:rPr lang="en-US" baseline="0"/>
                            <a:t> Sort</a:t>
                          </a:r>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sSup>
                                <m:sSupPr>
                                  <m:ctrlPr>
                                    <a:rPr lang="en-US" b="0" i="1" smtClean="0">
                                      <a:latin typeface="Cambria Math"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sSup>
                                <m:sSupPr>
                                  <m:ctrlPr>
                                    <a:rPr lang="en-US" b="0" i="1" smtClean="0">
                                      <a:latin typeface="Cambria Math"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xmlns="" val="10001"/>
                      </a:ext>
                    </a:extLst>
                  </a:tr>
                  <a:tr h="370840">
                    <a:tc>
                      <a:txBody>
                        <a:bodyPr/>
                        <a:lstStyle/>
                        <a:p>
                          <a:r>
                            <a:rPr lang="en-US"/>
                            <a:t>Selection Sort</a:t>
                          </a:r>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sSup>
                                <m:sSupPr>
                                  <m:ctrlPr>
                                    <a:rPr lang="en-US" b="0" i="1" smtClean="0">
                                      <a:latin typeface="Cambria Math"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sSup>
                                <m:sSupPr>
                                  <m:ctrlPr>
                                    <a:rPr lang="en-US" b="0" i="1" smtClean="0">
                                      <a:latin typeface="Cambria Math"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xmlns="" val="10002"/>
                      </a:ext>
                    </a:extLst>
                  </a:tr>
                </a:tbl>
              </a:graphicData>
            </a:graphic>
          </p:graphicFrame>
        </mc:Choice>
        <mc:Fallback xmlns="">
          <p:graphicFrame>
            <p:nvGraphicFramePr>
              <p:cNvPr id="10" name="Table 9"/>
              <p:cNvGraphicFramePr>
                <a:graphicFrameLocks noGrp="1"/>
              </p:cNvGraphicFramePr>
              <p:nvPr/>
            </p:nvGraphicFramePr>
            <p:xfrm>
              <a:off x="4800102" y="4490883"/>
              <a:ext cx="6985497" cy="1156336"/>
            </p:xfrm>
            <a:graphic>
              <a:graphicData uri="http://schemas.openxmlformats.org/drawingml/2006/table">
                <a:tbl>
                  <a:tblPr firstRow="1" bandRow="1">
                    <a:tableStyleId>{073A0DAA-6AF3-43AB-8588-CEC1D06C72B9}</a:tableStyleId>
                  </a:tblPr>
                  <a:tblGrid>
                    <a:gridCol w="2328499">
                      <a:extLst>
                        <a:ext uri="{9D8B030D-6E8A-4147-A177-3AD203B41FA5}">
                          <a16:colId xmlns:a16="http://schemas.microsoft.com/office/drawing/2014/main" val="20000"/>
                        </a:ext>
                      </a:extLst>
                    </a:gridCol>
                    <a:gridCol w="2328499">
                      <a:extLst>
                        <a:ext uri="{9D8B030D-6E8A-4147-A177-3AD203B41FA5}">
                          <a16:colId xmlns:a16="http://schemas.microsoft.com/office/drawing/2014/main" val="20001"/>
                        </a:ext>
                      </a:extLst>
                    </a:gridCol>
                    <a:gridCol w="2328499">
                      <a:extLst>
                        <a:ext uri="{9D8B030D-6E8A-4147-A177-3AD203B41FA5}">
                          <a16:colId xmlns:a16="http://schemas.microsoft.com/office/drawing/2014/main" val="20002"/>
                        </a:ext>
                      </a:extLst>
                    </a:gridCol>
                  </a:tblGrid>
                  <a:tr h="370840">
                    <a:tc>
                      <a:txBody>
                        <a:bodyPr/>
                        <a:lstStyle/>
                        <a:p>
                          <a:r>
                            <a:rPr lang="en-US" sz="1800"/>
                            <a:t>Other</a:t>
                          </a:r>
                          <a:r>
                            <a:rPr lang="en-US" sz="1800" baseline="0"/>
                            <a:t> Common Sorts</a:t>
                          </a:r>
                          <a:endParaRPr lang="en-US" sz="1800"/>
                        </a:p>
                      </a:txBody>
                      <a:tcPr/>
                    </a:tc>
                    <a:tc>
                      <a:txBody>
                        <a:bodyPr/>
                        <a:lstStyle/>
                        <a:p>
                          <a:r>
                            <a:rPr lang="en-US" sz="1800"/>
                            <a:t>Average Runtime</a:t>
                          </a:r>
                        </a:p>
                      </a:txBody>
                      <a:tcPr/>
                    </a:tc>
                    <a:tc>
                      <a:txBody>
                        <a:bodyPr/>
                        <a:lstStyle/>
                        <a:p>
                          <a:r>
                            <a:rPr lang="en-US" sz="1800"/>
                            <a:t>Worst-Case</a:t>
                          </a:r>
                          <a:r>
                            <a:rPr lang="en-US" sz="1800" baseline="0"/>
                            <a:t> Runtime</a:t>
                          </a:r>
                          <a:endParaRPr lang="en-US" sz="1800"/>
                        </a:p>
                      </a:txBody>
                      <a:tcPr/>
                    </a:tc>
                    <a:extLst>
                      <a:ext uri="{0D108BD9-81ED-4DB2-BD59-A6C34878D82A}">
                        <a16:rowId xmlns:a16="http://schemas.microsoft.com/office/drawing/2014/main" val="10000"/>
                      </a:ext>
                    </a:extLst>
                  </a:tr>
                  <a:tr h="392748">
                    <a:tc>
                      <a:txBody>
                        <a:bodyPr/>
                        <a:lstStyle/>
                        <a:p>
                          <a:r>
                            <a:rPr lang="en-US"/>
                            <a:t>Bubble</a:t>
                          </a:r>
                          <a:r>
                            <a:rPr lang="en-US" baseline="0"/>
                            <a:t> Sort</a:t>
                          </a:r>
                          <a:endParaRPr lang="en-US"/>
                        </a:p>
                      </a:txBody>
                      <a:tcPr/>
                    </a:tc>
                    <a:tc>
                      <a:txBody>
                        <a:bodyPr/>
                        <a:lstStyle/>
                        <a:p>
                          <a:endParaRPr lang="en-US"/>
                        </a:p>
                      </a:txBody>
                      <a:tcPr>
                        <a:blipFill>
                          <a:blip r:embed="rId5"/>
                          <a:stretch>
                            <a:fillRect l="-100000" t="-100000" r="-100783" b="-124615"/>
                          </a:stretch>
                        </a:blipFill>
                      </a:tcPr>
                    </a:tc>
                    <a:tc>
                      <a:txBody>
                        <a:bodyPr/>
                        <a:lstStyle/>
                        <a:p>
                          <a:endParaRPr lang="en-US"/>
                        </a:p>
                      </a:txBody>
                      <a:tcPr>
                        <a:blipFill>
                          <a:blip r:embed="rId5"/>
                          <a:stretch>
                            <a:fillRect l="-200524" t="-100000" r="-1047" b="-124615"/>
                          </a:stretch>
                        </a:blipFill>
                      </a:tcPr>
                    </a:tc>
                    <a:extLst>
                      <a:ext uri="{0D108BD9-81ED-4DB2-BD59-A6C34878D82A}">
                        <a16:rowId xmlns:a16="http://schemas.microsoft.com/office/drawing/2014/main" val="10001"/>
                      </a:ext>
                    </a:extLst>
                  </a:tr>
                  <a:tr h="392748">
                    <a:tc>
                      <a:txBody>
                        <a:bodyPr/>
                        <a:lstStyle/>
                        <a:p>
                          <a:r>
                            <a:rPr lang="en-US"/>
                            <a:t>Selection Sort</a:t>
                          </a:r>
                        </a:p>
                      </a:txBody>
                      <a:tcPr/>
                    </a:tc>
                    <a:tc>
                      <a:txBody>
                        <a:bodyPr/>
                        <a:lstStyle/>
                        <a:p>
                          <a:endParaRPr lang="en-US"/>
                        </a:p>
                      </a:txBody>
                      <a:tcPr>
                        <a:blipFill>
                          <a:blip r:embed="rId5"/>
                          <a:stretch>
                            <a:fillRect l="-100000" t="-200000" r="-100783" b="-24615"/>
                          </a:stretch>
                        </a:blipFill>
                      </a:tcPr>
                    </a:tc>
                    <a:tc>
                      <a:txBody>
                        <a:bodyPr/>
                        <a:lstStyle/>
                        <a:p>
                          <a:endParaRPr lang="en-US"/>
                        </a:p>
                      </a:txBody>
                      <a:tcPr>
                        <a:blipFill>
                          <a:blip r:embed="rId5"/>
                          <a:stretch>
                            <a:fillRect l="-200524" t="-200000" r="-1047" b="-24615"/>
                          </a:stretch>
                        </a:blipFill>
                      </a:tcPr>
                    </a:tc>
                    <a:extLst>
                      <a:ext uri="{0D108BD9-81ED-4DB2-BD59-A6C34878D82A}">
                        <a16:rowId xmlns:a16="http://schemas.microsoft.com/office/drawing/2014/main" val="10002"/>
                      </a:ext>
                    </a:extLst>
                  </a:tr>
                </a:tbl>
              </a:graphicData>
            </a:graphic>
          </p:graphicFrame>
        </mc:Fallback>
      </mc:AlternateContent>
    </p:spTree>
    <p:extLst>
      <p:ext uri="{BB962C8B-B14F-4D97-AF65-F5344CB8AC3E}">
        <p14:creationId xmlns:p14="http://schemas.microsoft.com/office/powerpoint/2010/main" val="152430760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Searching</a:t>
            </a:r>
          </a:p>
        </p:txBody>
      </p:sp>
      <mc:AlternateContent xmlns:mc="http://schemas.openxmlformats.org/markup-compatibility/2006" xmlns:a14="http://schemas.microsoft.com/office/drawing/2010/main">
        <mc:Choice Requires="a14">
          <p:graphicFrame>
            <p:nvGraphicFramePr>
              <p:cNvPr id="9" name="Table 8"/>
              <p:cNvGraphicFramePr>
                <a:graphicFrameLocks noGrp="1"/>
              </p:cNvGraphicFramePr>
              <p:nvPr/>
            </p:nvGraphicFramePr>
            <p:xfrm>
              <a:off x="5134708" y="1353324"/>
              <a:ext cx="6733359" cy="4382136"/>
            </p:xfrm>
            <a:graphic>
              <a:graphicData uri="http://schemas.openxmlformats.org/drawingml/2006/table">
                <a:tbl>
                  <a:tblPr firstRow="1" bandRow="1">
                    <a:tableStyleId>{5C22544A-7EE6-4342-B048-85BDC9FD1C3A}</a:tableStyleId>
                  </a:tblPr>
                  <a:tblGrid>
                    <a:gridCol w="2244453">
                      <a:extLst>
                        <a:ext uri="{9D8B030D-6E8A-4147-A177-3AD203B41FA5}">
                          <a16:colId xmlns:a16="http://schemas.microsoft.com/office/drawing/2014/main" xmlns="" val="20000"/>
                        </a:ext>
                      </a:extLst>
                    </a:gridCol>
                    <a:gridCol w="2255245">
                      <a:extLst>
                        <a:ext uri="{9D8B030D-6E8A-4147-A177-3AD203B41FA5}">
                          <a16:colId xmlns:a16="http://schemas.microsoft.com/office/drawing/2014/main" xmlns="" val="20001"/>
                        </a:ext>
                      </a:extLst>
                    </a:gridCol>
                    <a:gridCol w="2233661">
                      <a:extLst>
                        <a:ext uri="{9D8B030D-6E8A-4147-A177-3AD203B41FA5}">
                          <a16:colId xmlns:a16="http://schemas.microsoft.com/office/drawing/2014/main" xmlns="" val="20002"/>
                        </a:ext>
                      </a:extLst>
                    </a:gridCol>
                  </a:tblGrid>
                  <a:tr h="370840">
                    <a:tc>
                      <a:txBody>
                        <a:bodyPr/>
                        <a:lstStyle/>
                        <a:p>
                          <a:r>
                            <a:rPr lang="en-US" sz="1800"/>
                            <a:t>Data Structure</a:t>
                          </a:r>
                        </a:p>
                      </a:txBody>
                      <a:tcPr/>
                    </a:tc>
                    <a:tc>
                      <a:txBody>
                        <a:bodyPr/>
                        <a:lstStyle/>
                        <a:p>
                          <a:pPr algn="ctr"/>
                          <a:r>
                            <a:rPr lang="en-US" sz="1800"/>
                            <a:t>Average Runtime</a:t>
                          </a:r>
                        </a:p>
                      </a:txBody>
                      <a:tcPr/>
                    </a:tc>
                    <a:tc>
                      <a:txBody>
                        <a:bodyPr/>
                        <a:lstStyle/>
                        <a:p>
                          <a:r>
                            <a:rPr lang="en-US" sz="1800"/>
                            <a:t>Worst-Case Runtime</a:t>
                          </a:r>
                        </a:p>
                      </a:txBody>
                      <a:tcPr/>
                    </a:tc>
                    <a:extLst>
                      <a:ext uri="{0D108BD9-81ED-4DB2-BD59-A6C34878D82A}">
                        <a16:rowId xmlns:a16="http://schemas.microsoft.com/office/drawing/2014/main" xmlns="" val="10000"/>
                      </a:ext>
                    </a:extLst>
                  </a:tr>
                  <a:tr h="370840">
                    <a:tc>
                      <a:txBody>
                        <a:bodyPr/>
                        <a:lstStyle/>
                        <a:p>
                          <a:r>
                            <a:rPr lang="en-US" sz="1600"/>
                            <a:t>Array,</a:t>
                          </a:r>
                        </a:p>
                        <a:p>
                          <a:r>
                            <a:rPr lang="en-US" sz="1600"/>
                            <a:t>Stack,</a:t>
                          </a:r>
                        </a:p>
                        <a:p>
                          <a:r>
                            <a:rPr lang="en-US" sz="1600"/>
                            <a:t>Queue, </a:t>
                          </a:r>
                        </a:p>
                        <a:p>
                          <a:r>
                            <a:rPr lang="en-US" sz="1600"/>
                            <a:t>Linked-List</a:t>
                          </a:r>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xmlns="" val="10001"/>
                      </a:ext>
                    </a:extLst>
                  </a:tr>
                  <a:tr h="370840">
                    <a:tc>
                      <a:txBody>
                        <a:bodyPr/>
                        <a:lstStyle/>
                        <a:p>
                          <a:r>
                            <a:rPr lang="en-US" sz="1600"/>
                            <a:t>Skip List</a:t>
                          </a:r>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m:t>
                              </m:r>
                              <m:func>
                                <m:funcPr>
                                  <m:ctrlPr>
                                    <a:rPr lang="en-US" b="0" i="1" smtClean="0">
                                      <a:latin typeface="Cambria Math" charset="0"/>
                                    </a:rPr>
                                  </m:ctrlPr>
                                </m:funcPr>
                                <m:fName>
                                  <m:r>
                                    <m:rPr>
                                      <m:sty m:val="p"/>
                                    </m:rPr>
                                    <a:rPr lang="en-US" b="0" i="0" smtClean="0">
                                      <a:latin typeface="Cambria Math" panose="02040503050406030204" pitchFamily="18" charset="0"/>
                                    </a:rPr>
                                    <m:t>log</m:t>
                                  </m:r>
                                </m:fName>
                                <m:e>
                                  <m:d>
                                    <m:dPr>
                                      <m:ctrlPr>
                                        <a:rPr lang="en-US" b="0" i="1" smtClean="0">
                                          <a:latin typeface="Cambria Math"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xmlns="" val="10002"/>
                      </a:ext>
                    </a:extLst>
                  </a:tr>
                  <a:tr h="370840">
                    <a:tc>
                      <a:txBody>
                        <a:bodyPr/>
                        <a:lstStyle/>
                        <a:p>
                          <a:r>
                            <a:rPr lang="en-US" sz="1600"/>
                            <a:t>Hash Table</a:t>
                          </a:r>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(1)</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xmlns="" val="10003"/>
                      </a:ext>
                    </a:extLst>
                  </a:tr>
                  <a:tr h="370840">
                    <a:tc>
                      <a:txBody>
                        <a:bodyPr/>
                        <a:lstStyle/>
                        <a:p>
                          <a:r>
                            <a:rPr lang="en-US" sz="1600" b="1"/>
                            <a:t>Binary</a:t>
                          </a:r>
                          <a:r>
                            <a:rPr lang="en-US" sz="1600" b="1" baseline="0"/>
                            <a:t> Search Tree</a:t>
                          </a:r>
                          <a:r>
                            <a:rPr lang="en-US" sz="1600" baseline="0"/>
                            <a:t>, Cartesian Tree,</a:t>
                          </a:r>
                        </a:p>
                        <a:p>
                          <a:r>
                            <a:rPr lang="en-US" sz="1600" baseline="0"/>
                            <a:t>KD Tree</a:t>
                          </a:r>
                          <a:endParaRPr lang="en-US" sz="1600"/>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m:t>
                              </m:r>
                              <m:func>
                                <m:funcPr>
                                  <m:ctrlPr>
                                    <a:rPr lang="en-US" b="0" i="1" smtClean="0">
                                      <a:latin typeface="Cambria Math" charset="0"/>
                                    </a:rPr>
                                  </m:ctrlPr>
                                </m:funcPr>
                                <m:fName>
                                  <m:r>
                                    <m:rPr>
                                      <m:sty m:val="p"/>
                                    </m:rPr>
                                    <a:rPr lang="en-US" b="0" i="0" smtClean="0">
                                      <a:latin typeface="Cambria Math" panose="02040503050406030204" pitchFamily="18" charset="0"/>
                                    </a:rPr>
                                    <m:t>log</m:t>
                                  </m:r>
                                </m:fName>
                                <m:e>
                                  <m:d>
                                    <m:dPr>
                                      <m:ctrlPr>
                                        <a:rPr lang="en-US" b="0" i="1" smtClean="0">
                                          <a:latin typeface="Cambria Math"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xmlns="" val="10004"/>
                      </a:ext>
                    </a:extLst>
                  </a:tr>
                  <a:tr h="370840">
                    <a:tc>
                      <a:txBody>
                        <a:bodyPr/>
                        <a:lstStyle/>
                        <a:p>
                          <a:r>
                            <a:rPr lang="en-US" sz="1600"/>
                            <a:t>Red-Black Tree,</a:t>
                          </a:r>
                        </a:p>
                        <a:p>
                          <a:r>
                            <a:rPr lang="en-US" sz="1600"/>
                            <a:t>Splay Tree,</a:t>
                          </a:r>
                        </a:p>
                        <a:p>
                          <a:r>
                            <a:rPr lang="en-US" sz="1600" b="1"/>
                            <a:t>AVL Tree</a:t>
                          </a:r>
                          <a:r>
                            <a:rPr lang="en-US" sz="1600"/>
                            <a:t>,</a:t>
                          </a:r>
                        </a:p>
                        <a:p>
                          <a:r>
                            <a:rPr lang="en-US" sz="1600"/>
                            <a:t>B-Tree</a:t>
                          </a:r>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m:t>
                              </m:r>
                              <m:func>
                                <m:funcPr>
                                  <m:ctrlPr>
                                    <a:rPr lang="en-US" b="0" i="1" smtClean="0">
                                      <a:latin typeface="Cambria Math" charset="0"/>
                                    </a:rPr>
                                  </m:ctrlPr>
                                </m:funcPr>
                                <m:fName>
                                  <m:r>
                                    <m:rPr>
                                      <m:sty m:val="p"/>
                                    </m:rPr>
                                    <a:rPr lang="en-US" b="0" i="0" smtClean="0">
                                      <a:latin typeface="Cambria Math" panose="02040503050406030204" pitchFamily="18" charset="0"/>
                                    </a:rPr>
                                    <m:t>log</m:t>
                                  </m:r>
                                </m:fName>
                                <m:e>
                                  <m:d>
                                    <m:dPr>
                                      <m:ctrlPr>
                                        <a:rPr lang="en-US" b="0" i="1" smtClean="0">
                                          <a:latin typeface="Cambria Math"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m:t>
                              </m:r>
                              <m:func>
                                <m:funcPr>
                                  <m:ctrlPr>
                                    <a:rPr lang="en-US" b="0" i="1" smtClean="0">
                                      <a:latin typeface="Cambria Math" charset="0"/>
                                    </a:rPr>
                                  </m:ctrlPr>
                                </m:funcPr>
                                <m:fName>
                                  <m:r>
                                    <m:rPr>
                                      <m:sty m:val="p"/>
                                    </m:rPr>
                                    <a:rPr lang="en-US" b="0" i="0" smtClean="0">
                                      <a:latin typeface="Cambria Math" panose="02040503050406030204" pitchFamily="18" charset="0"/>
                                    </a:rPr>
                                    <m:t>log</m:t>
                                  </m:r>
                                </m:fName>
                                <m:e>
                                  <m:d>
                                    <m:dPr>
                                      <m:ctrlPr>
                                        <a:rPr lang="en-US" b="0" i="1" smtClean="0">
                                          <a:latin typeface="Cambria Math"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xmlns="" val="10005"/>
                      </a:ext>
                    </a:extLst>
                  </a:tr>
                </a:tbl>
              </a:graphicData>
            </a:graphic>
          </p:graphicFrame>
        </mc:Choice>
        <mc:Fallback xmlns="">
          <p:graphicFrame>
            <p:nvGraphicFramePr>
              <p:cNvPr id="9" name="Table 8"/>
              <p:cNvGraphicFramePr>
                <a:graphicFrameLocks noGrp="1"/>
              </p:cNvGraphicFramePr>
              <p:nvPr/>
            </p:nvGraphicFramePr>
            <p:xfrm>
              <a:off x="5134708" y="1353324"/>
              <a:ext cx="6733359" cy="4112896"/>
            </p:xfrm>
            <a:graphic>
              <a:graphicData uri="http://schemas.openxmlformats.org/drawingml/2006/table">
                <a:tbl>
                  <a:tblPr firstRow="1" bandRow="1">
                    <a:tableStyleId>{5C22544A-7EE6-4342-B048-85BDC9FD1C3A}</a:tableStyleId>
                  </a:tblPr>
                  <a:tblGrid>
                    <a:gridCol w="2244453">
                      <a:extLst>
                        <a:ext uri="{9D8B030D-6E8A-4147-A177-3AD203B41FA5}">
                          <a16:colId xmlns:a16="http://schemas.microsoft.com/office/drawing/2014/main" val="20000"/>
                        </a:ext>
                      </a:extLst>
                    </a:gridCol>
                    <a:gridCol w="2255245">
                      <a:extLst>
                        <a:ext uri="{9D8B030D-6E8A-4147-A177-3AD203B41FA5}">
                          <a16:colId xmlns:a16="http://schemas.microsoft.com/office/drawing/2014/main" val="20001"/>
                        </a:ext>
                      </a:extLst>
                    </a:gridCol>
                    <a:gridCol w="2233661">
                      <a:extLst>
                        <a:ext uri="{9D8B030D-6E8A-4147-A177-3AD203B41FA5}">
                          <a16:colId xmlns:a16="http://schemas.microsoft.com/office/drawing/2014/main" val="20002"/>
                        </a:ext>
                      </a:extLst>
                    </a:gridCol>
                  </a:tblGrid>
                  <a:tr h="370840">
                    <a:tc>
                      <a:txBody>
                        <a:bodyPr/>
                        <a:lstStyle/>
                        <a:p>
                          <a:r>
                            <a:rPr lang="en-US" sz="1800"/>
                            <a:t>Data Structure</a:t>
                          </a:r>
                        </a:p>
                      </a:txBody>
                      <a:tcPr/>
                    </a:tc>
                    <a:tc>
                      <a:txBody>
                        <a:bodyPr/>
                        <a:lstStyle/>
                        <a:p>
                          <a:pPr algn="ctr"/>
                          <a:r>
                            <a:rPr lang="en-US" sz="1800"/>
                            <a:t>Average Runtime</a:t>
                          </a:r>
                        </a:p>
                      </a:txBody>
                      <a:tcPr/>
                    </a:tc>
                    <a:tc>
                      <a:txBody>
                        <a:bodyPr/>
                        <a:lstStyle/>
                        <a:p>
                          <a:r>
                            <a:rPr lang="en-US" sz="1800"/>
                            <a:t>Worst-Case Runtime</a:t>
                          </a:r>
                        </a:p>
                      </a:txBody>
                      <a:tcPr/>
                    </a:tc>
                    <a:extLst>
                      <a:ext uri="{0D108BD9-81ED-4DB2-BD59-A6C34878D82A}">
                        <a16:rowId xmlns:a16="http://schemas.microsoft.com/office/drawing/2014/main" val="10000"/>
                      </a:ext>
                    </a:extLst>
                  </a:tr>
                  <a:tr h="1066800">
                    <a:tc>
                      <a:txBody>
                        <a:bodyPr/>
                        <a:lstStyle/>
                        <a:p>
                          <a:r>
                            <a:rPr lang="en-US" sz="1600"/>
                            <a:t>Array,</a:t>
                          </a:r>
                        </a:p>
                        <a:p>
                          <a:r>
                            <a:rPr lang="en-US" sz="1600"/>
                            <a:t>Stack,</a:t>
                          </a:r>
                        </a:p>
                        <a:p>
                          <a:r>
                            <a:rPr lang="en-US" sz="1600"/>
                            <a:t>Queue, </a:t>
                          </a:r>
                        </a:p>
                        <a:p>
                          <a:r>
                            <a:rPr lang="en-US" sz="1600"/>
                            <a:t>Linked-List</a:t>
                          </a:r>
                        </a:p>
                      </a:txBody>
                      <a:tcPr/>
                    </a:tc>
                    <a:tc>
                      <a:txBody>
                        <a:bodyPr/>
                        <a:lstStyle/>
                        <a:p>
                          <a:endParaRPr lang="en-US"/>
                        </a:p>
                      </a:txBody>
                      <a:tcPr>
                        <a:blipFill>
                          <a:blip r:embed="rId3"/>
                          <a:stretch>
                            <a:fillRect l="-99730" t="-37143" r="-100541" b="-257714"/>
                          </a:stretch>
                        </a:blipFill>
                      </a:tcPr>
                    </a:tc>
                    <a:tc>
                      <a:txBody>
                        <a:bodyPr/>
                        <a:lstStyle/>
                        <a:p>
                          <a:endParaRPr lang="en-US"/>
                        </a:p>
                      </a:txBody>
                      <a:tcPr>
                        <a:blipFill>
                          <a:blip r:embed="rId3"/>
                          <a:stretch>
                            <a:fillRect l="-201362" t="-37143" r="-1362" b="-257714"/>
                          </a:stretch>
                        </a:blipFill>
                      </a:tcPr>
                    </a:tc>
                    <a:extLst>
                      <a:ext uri="{0D108BD9-81ED-4DB2-BD59-A6C34878D82A}">
                        <a16:rowId xmlns:a16="http://schemas.microsoft.com/office/drawing/2014/main" val="10001"/>
                      </a:ext>
                    </a:extLst>
                  </a:tr>
                  <a:tr h="392748">
                    <a:tc>
                      <a:txBody>
                        <a:bodyPr/>
                        <a:lstStyle/>
                        <a:p>
                          <a:r>
                            <a:rPr lang="en-US" sz="1600"/>
                            <a:t>Skip List</a:t>
                          </a:r>
                        </a:p>
                      </a:txBody>
                      <a:tcPr/>
                    </a:tc>
                    <a:tc>
                      <a:txBody>
                        <a:bodyPr/>
                        <a:lstStyle/>
                        <a:p>
                          <a:endParaRPr lang="en-US"/>
                        </a:p>
                      </a:txBody>
                      <a:tcPr>
                        <a:blipFill>
                          <a:blip r:embed="rId3"/>
                          <a:stretch>
                            <a:fillRect l="-99730" t="-375000" r="-100541" b="-604688"/>
                          </a:stretch>
                        </a:blipFill>
                      </a:tcPr>
                    </a:tc>
                    <a:tc>
                      <a:txBody>
                        <a:bodyPr/>
                        <a:lstStyle/>
                        <a:p>
                          <a:endParaRPr lang="en-US"/>
                        </a:p>
                      </a:txBody>
                      <a:tcPr>
                        <a:blipFill>
                          <a:blip r:embed="rId3"/>
                          <a:stretch>
                            <a:fillRect l="-201362" t="-375000" r="-1362" b="-604688"/>
                          </a:stretch>
                        </a:blipFill>
                      </a:tcPr>
                    </a:tc>
                    <a:extLst>
                      <a:ext uri="{0D108BD9-81ED-4DB2-BD59-A6C34878D82A}">
                        <a16:rowId xmlns:a16="http://schemas.microsoft.com/office/drawing/2014/main" val="10002"/>
                      </a:ext>
                    </a:extLst>
                  </a:tr>
                  <a:tr h="392748">
                    <a:tc>
                      <a:txBody>
                        <a:bodyPr/>
                        <a:lstStyle/>
                        <a:p>
                          <a:r>
                            <a:rPr lang="en-US" sz="1600"/>
                            <a:t>Hash Table</a:t>
                          </a:r>
                        </a:p>
                      </a:txBody>
                      <a:tcPr/>
                    </a:tc>
                    <a:tc>
                      <a:txBody>
                        <a:bodyPr/>
                        <a:lstStyle/>
                        <a:p>
                          <a:endParaRPr lang="en-US"/>
                        </a:p>
                      </a:txBody>
                      <a:tcPr>
                        <a:blipFill>
                          <a:blip r:embed="rId3"/>
                          <a:stretch>
                            <a:fillRect l="-99730" t="-467692" r="-100541" b="-495385"/>
                          </a:stretch>
                        </a:blipFill>
                      </a:tcPr>
                    </a:tc>
                    <a:tc>
                      <a:txBody>
                        <a:bodyPr/>
                        <a:lstStyle/>
                        <a:p>
                          <a:endParaRPr lang="en-US"/>
                        </a:p>
                      </a:txBody>
                      <a:tcPr>
                        <a:blipFill>
                          <a:blip r:embed="rId3"/>
                          <a:stretch>
                            <a:fillRect l="-201362" t="-467692" r="-1362" b="-495385"/>
                          </a:stretch>
                        </a:blipFill>
                      </a:tcPr>
                    </a:tc>
                    <a:extLst>
                      <a:ext uri="{0D108BD9-81ED-4DB2-BD59-A6C34878D82A}">
                        <a16:rowId xmlns:a16="http://schemas.microsoft.com/office/drawing/2014/main" val="10003"/>
                      </a:ext>
                    </a:extLst>
                  </a:tr>
                  <a:tr h="822960">
                    <a:tc>
                      <a:txBody>
                        <a:bodyPr/>
                        <a:lstStyle/>
                        <a:p>
                          <a:r>
                            <a:rPr lang="en-US" sz="1600" b="1"/>
                            <a:t>Binary</a:t>
                          </a:r>
                          <a:r>
                            <a:rPr lang="en-US" sz="1600" b="1" baseline="0"/>
                            <a:t> Search Tree</a:t>
                          </a:r>
                          <a:r>
                            <a:rPr lang="en-US" sz="1600" baseline="0"/>
                            <a:t>, Cartesian Tree,</a:t>
                          </a:r>
                        </a:p>
                        <a:p>
                          <a:r>
                            <a:rPr lang="en-US" sz="1600" baseline="0"/>
                            <a:t>KD Tree</a:t>
                          </a:r>
                          <a:endParaRPr lang="en-US" sz="1600"/>
                        </a:p>
                      </a:txBody>
                      <a:tcPr/>
                    </a:tc>
                    <a:tc>
                      <a:txBody>
                        <a:bodyPr/>
                        <a:lstStyle/>
                        <a:p>
                          <a:endParaRPr lang="en-US"/>
                        </a:p>
                      </a:txBody>
                      <a:tcPr>
                        <a:blipFill>
                          <a:blip r:embed="rId3"/>
                          <a:stretch>
                            <a:fillRect l="-99730" t="-273333" r="-100541" b="-138519"/>
                          </a:stretch>
                        </a:blipFill>
                      </a:tcPr>
                    </a:tc>
                    <a:tc>
                      <a:txBody>
                        <a:bodyPr/>
                        <a:lstStyle/>
                        <a:p>
                          <a:endParaRPr lang="en-US"/>
                        </a:p>
                      </a:txBody>
                      <a:tcPr>
                        <a:blipFill>
                          <a:blip r:embed="rId3"/>
                          <a:stretch>
                            <a:fillRect l="-201362" t="-273333" r="-1362" b="-138519"/>
                          </a:stretch>
                        </a:blipFill>
                      </a:tcPr>
                    </a:tc>
                    <a:extLst>
                      <a:ext uri="{0D108BD9-81ED-4DB2-BD59-A6C34878D82A}">
                        <a16:rowId xmlns:a16="http://schemas.microsoft.com/office/drawing/2014/main" val="10004"/>
                      </a:ext>
                    </a:extLst>
                  </a:tr>
                  <a:tr h="1066800">
                    <a:tc>
                      <a:txBody>
                        <a:bodyPr/>
                        <a:lstStyle/>
                        <a:p>
                          <a:r>
                            <a:rPr lang="en-US" sz="1600"/>
                            <a:t>Red-Black Tree,</a:t>
                          </a:r>
                        </a:p>
                        <a:p>
                          <a:r>
                            <a:rPr lang="en-US" sz="1600"/>
                            <a:t>Splay Tree,</a:t>
                          </a:r>
                        </a:p>
                        <a:p>
                          <a:r>
                            <a:rPr lang="en-US" sz="1600" b="1"/>
                            <a:t>AVL Tree</a:t>
                          </a:r>
                          <a:r>
                            <a:rPr lang="en-US" sz="1600"/>
                            <a:t>,</a:t>
                          </a:r>
                        </a:p>
                        <a:p>
                          <a:r>
                            <a:rPr lang="en-US" sz="1600"/>
                            <a:t>B-Tree</a:t>
                          </a:r>
                        </a:p>
                      </a:txBody>
                      <a:tcPr/>
                    </a:tc>
                    <a:tc>
                      <a:txBody>
                        <a:bodyPr/>
                        <a:lstStyle/>
                        <a:p>
                          <a:endParaRPr lang="en-US"/>
                        </a:p>
                      </a:txBody>
                      <a:tcPr>
                        <a:blipFill>
                          <a:blip r:embed="rId3"/>
                          <a:stretch>
                            <a:fillRect l="-99730" t="-288000" r="-100541" b="-6857"/>
                          </a:stretch>
                        </a:blipFill>
                      </a:tcPr>
                    </a:tc>
                    <a:tc>
                      <a:txBody>
                        <a:bodyPr/>
                        <a:lstStyle/>
                        <a:p>
                          <a:endParaRPr lang="en-US"/>
                        </a:p>
                      </a:txBody>
                      <a:tcPr>
                        <a:blipFill>
                          <a:blip r:embed="rId3"/>
                          <a:stretch>
                            <a:fillRect l="-201362" t="-288000" r="-1362" b="-6857"/>
                          </a:stretch>
                        </a:blipFill>
                      </a:tcPr>
                    </a:tc>
                    <a:extLst>
                      <a:ext uri="{0D108BD9-81ED-4DB2-BD59-A6C34878D82A}">
                        <a16:rowId xmlns:a16="http://schemas.microsoft.com/office/drawing/2014/main" val="10005"/>
                      </a:ext>
                    </a:extLst>
                  </a:tr>
                </a:tbl>
              </a:graphicData>
            </a:graphic>
          </p:graphicFrame>
        </mc:Fallback>
      </mc:AlternateContent>
      <p:sp>
        <p:nvSpPr>
          <p:cNvPr id="10" name="Text Placeholder 2">
            <a:extLst>
              <a:ext uri="{FF2B5EF4-FFF2-40B4-BE49-F238E27FC236}">
                <a16:creationId xmlns:a16="http://schemas.microsoft.com/office/drawing/2014/main" xmlns="" id="{2938D4B2-007E-4428-8C35-6226EF52C3FA}"/>
              </a:ext>
            </a:extLst>
          </p:cNvPr>
          <p:cNvSpPr txBox="1">
            <a:spLocks/>
          </p:cNvSpPr>
          <p:nvPr/>
        </p:nvSpPr>
        <p:spPr>
          <a:xfrm>
            <a:off x="612269" y="2421926"/>
            <a:ext cx="4088588" cy="1975691"/>
          </a:xfrm>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0" indent="0" defTabSz="498603">
              <a:spcBef>
                <a:spcPts val="0"/>
              </a:spcBef>
              <a:buClr>
                <a:srgbClr val="004B50"/>
              </a:buClr>
              <a:buNone/>
            </a:pPr>
            <a:r>
              <a:rPr lang="en-US" sz="1961">
                <a:solidFill>
                  <a:srgbClr val="004B50"/>
                </a:solidFill>
              </a:rPr>
              <a:t>Popular Algorithms</a:t>
            </a:r>
          </a:p>
          <a:p>
            <a:pPr lvl="1">
              <a:spcBef>
                <a:spcPts val="0"/>
              </a:spcBef>
            </a:pPr>
            <a:r>
              <a:rPr lang="en-US"/>
              <a:t>Sorted arrays: </a:t>
            </a:r>
            <a:r>
              <a:rPr lang="en-US" b="1">
                <a:solidFill>
                  <a:schemeClr val="accent1">
                    <a:lumMod val="75000"/>
                  </a:schemeClr>
                </a:solidFill>
              </a:rPr>
              <a:t>Binary Search</a:t>
            </a:r>
          </a:p>
          <a:p>
            <a:pPr lvl="1">
              <a:spcBef>
                <a:spcPts val="0"/>
              </a:spcBef>
            </a:pPr>
            <a:r>
              <a:rPr lang="en-US"/>
              <a:t>Graphs: </a:t>
            </a:r>
            <a:r>
              <a:rPr lang="en-US" b="1">
                <a:solidFill>
                  <a:schemeClr val="accent1">
                    <a:lumMod val="75000"/>
                  </a:schemeClr>
                </a:solidFill>
              </a:rPr>
              <a:t>BFS + DFS</a:t>
            </a:r>
          </a:p>
          <a:p>
            <a:pPr lvl="1">
              <a:spcBef>
                <a:spcPts val="0"/>
              </a:spcBef>
            </a:pPr>
            <a:r>
              <a:rPr lang="en-US"/>
              <a:t>Strings: </a:t>
            </a:r>
            <a:r>
              <a:rPr lang="en-US" b="1" err="1"/>
              <a:t>Rapin</a:t>
            </a:r>
            <a:r>
              <a:rPr lang="en-US" b="1"/>
              <a:t>-Karp</a:t>
            </a:r>
            <a:r>
              <a:rPr lang="en-US"/>
              <a:t>, Knuth-Morris-Pratt (KMP), Boyer-Moore</a:t>
            </a:r>
          </a:p>
          <a:p>
            <a:pPr lvl="2">
              <a:spcBef>
                <a:spcPts val="0"/>
              </a:spcBef>
            </a:pPr>
            <a:endParaRPr lang="en-US"/>
          </a:p>
          <a:p>
            <a:pPr marL="443519" lvl="1" indent="-280118" defTabSz="498603">
              <a:spcBef>
                <a:spcPts val="0"/>
              </a:spcBef>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p:spTree>
    <p:extLst>
      <p:ext uri="{BB962C8B-B14F-4D97-AF65-F5344CB8AC3E}">
        <p14:creationId xmlns:p14="http://schemas.microsoft.com/office/powerpoint/2010/main" val="40964397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45BDAD94-B26B-4FB5-AF58-122676480901}"/>
              </a:ext>
            </a:extLst>
          </p:cNvPr>
          <p:cNvSpPr>
            <a:spLocks noGrp="1"/>
          </p:cNvSpPr>
          <p:nvPr>
            <p:ph type="body" sz="quarter" idx="14"/>
          </p:nvPr>
        </p:nvSpPr>
        <p:spPr>
          <a:xfrm>
            <a:off x="668309" y="1024559"/>
            <a:ext cx="10819785" cy="766221"/>
          </a:xfrm>
        </p:spPr>
        <p:txBody>
          <a:bodyPr/>
          <a:lstStyle/>
          <a:p>
            <a:r>
              <a:rPr lang="en-US"/>
              <a:t>Recursion</a:t>
            </a:r>
          </a:p>
        </p:txBody>
      </p:sp>
      <p:sp>
        <p:nvSpPr>
          <p:cNvPr id="3" name="Text Placeholder 2">
            <a:extLst>
              <a:ext uri="{FF2B5EF4-FFF2-40B4-BE49-F238E27FC236}">
                <a16:creationId xmlns:a16="http://schemas.microsoft.com/office/drawing/2014/main" xmlns="" id="{7ADA8DD5-580D-4B7F-8E4F-A1E1E61F6795}"/>
              </a:ext>
            </a:extLst>
          </p:cNvPr>
          <p:cNvSpPr>
            <a:spLocks noGrp="1"/>
          </p:cNvSpPr>
          <p:nvPr>
            <p:ph type="body" sz="quarter" idx="16"/>
          </p:nvPr>
        </p:nvSpPr>
        <p:spPr>
          <a:xfrm>
            <a:off x="668310" y="2343265"/>
            <a:ext cx="3646834" cy="1702262"/>
          </a:xfrm>
        </p:spPr>
        <p:txBody>
          <a:bodyPr/>
          <a:lstStyle/>
          <a:p>
            <a:pPr marL="0" indent="0">
              <a:spcBef>
                <a:spcPts val="0"/>
              </a:spcBef>
              <a:buNone/>
            </a:pPr>
            <a:r>
              <a:rPr lang="en-US">
                <a:solidFill>
                  <a:srgbClr val="004B50"/>
                </a:solidFill>
              </a:rPr>
              <a:t>Recognizing Recursion</a:t>
            </a:r>
          </a:p>
          <a:p>
            <a:pPr lvl="1">
              <a:spcBef>
                <a:spcPts val="0"/>
              </a:spcBef>
            </a:pPr>
            <a:r>
              <a:rPr lang="en-US" sz="1800"/>
              <a:t>Solution can be built out of the solution to </a:t>
            </a:r>
            <a:r>
              <a:rPr lang="en-US" sz="1800" b="1" err="1"/>
              <a:t>subproblems</a:t>
            </a:r>
            <a:endParaRPr lang="en-US" sz="1800" b="1"/>
          </a:p>
          <a:p>
            <a:pPr lvl="1">
              <a:spcBef>
                <a:spcPts val="0"/>
              </a:spcBef>
            </a:pPr>
            <a:r>
              <a:rPr lang="en-US" sz="1800"/>
              <a:t>Common phrasing:</a:t>
            </a:r>
          </a:p>
          <a:p>
            <a:pPr lvl="2">
              <a:spcBef>
                <a:spcPts val="0"/>
              </a:spcBef>
            </a:pPr>
            <a:r>
              <a:rPr lang="en-US" sz="1800"/>
              <a:t>“… compute/list the first </a:t>
            </a:r>
            <a:r>
              <a:rPr lang="en-US" sz="1800" i="1"/>
              <a:t>n”</a:t>
            </a:r>
          </a:p>
          <a:p>
            <a:pPr lvl="2">
              <a:spcBef>
                <a:spcPts val="0"/>
              </a:spcBef>
            </a:pPr>
            <a:r>
              <a:rPr lang="en-US" sz="1800"/>
              <a:t>“Implement a method to compute all…”</a:t>
            </a:r>
          </a:p>
          <a:p>
            <a:pPr marL="163401" lvl="1" indent="0">
              <a:spcBef>
                <a:spcPts val="0"/>
              </a:spcBef>
              <a:buNone/>
            </a:pPr>
            <a:endParaRPr lang="en-US"/>
          </a:p>
          <a:p>
            <a:pPr lvl="1">
              <a:spcBef>
                <a:spcPts val="0"/>
              </a:spcBef>
            </a:pPr>
            <a:endParaRPr lang="en-US"/>
          </a:p>
        </p:txBody>
      </p:sp>
      <p:sp>
        <p:nvSpPr>
          <p:cNvPr id="5" name="Rectangle 4"/>
          <p:cNvSpPr/>
          <p:nvPr/>
        </p:nvSpPr>
        <p:spPr>
          <a:xfrm>
            <a:off x="5972408" y="3244334"/>
            <a:ext cx="247184" cy="369332"/>
          </a:xfrm>
          <a:prstGeom prst="rect">
            <a:avLst/>
          </a:prstGeom>
        </p:spPr>
        <p:txBody>
          <a:bodyPr wrap="none">
            <a:spAutoFit/>
          </a:bodyPr>
          <a:lstStyle/>
          <a:p>
            <a:r>
              <a:rPr lang="en-US"/>
              <a:t> </a:t>
            </a:r>
          </a:p>
        </p:txBody>
      </p:sp>
      <p:sp>
        <p:nvSpPr>
          <p:cNvPr id="6" name="Text Placeholder 2">
            <a:extLst>
              <a:ext uri="{FF2B5EF4-FFF2-40B4-BE49-F238E27FC236}">
                <a16:creationId xmlns:a16="http://schemas.microsoft.com/office/drawing/2014/main" xmlns="" id="{7ADA8DD5-580D-4B7F-8E4F-A1E1E61F6795}"/>
              </a:ext>
            </a:extLst>
          </p:cNvPr>
          <p:cNvSpPr txBox="1">
            <a:spLocks/>
          </p:cNvSpPr>
          <p:nvPr/>
        </p:nvSpPr>
        <p:spPr>
          <a:xfrm>
            <a:off x="668309" y="4848096"/>
            <a:ext cx="3646834" cy="1702262"/>
          </a:xfrm>
          <a:prstGeom prst="rect">
            <a:avLst/>
          </a:prstGeom>
        </p:spPr>
        <p:txBody>
          <a:bodyPr vert="horz" lIns="0" tIns="0" rIns="0" bIns="0" rtlCol="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43519" indent="-280118" algn="l" defTabSz="498603" rtl="0" eaLnBrk="1" latinLnBrk="0" hangingPunct="1">
              <a:lnSpc>
                <a:spcPct val="114000"/>
              </a:lnSpc>
              <a:spcBef>
                <a:spcPts val="1176"/>
              </a:spcBef>
              <a:spcAft>
                <a:spcPts val="0"/>
              </a:spcAft>
              <a:buClrTx/>
              <a:buFont typeface="Arial" panose="020B0604020202020204" pitchFamily="34" charset="0"/>
              <a:buChar char="•"/>
              <a:defRPr lang="en-US" sz="1961" kern="1200" dirty="0" smtClean="0">
                <a:gradFill>
                  <a:gsLst>
                    <a:gs pos="79646">
                      <a:schemeClr val="tx1"/>
                    </a:gs>
                    <a:gs pos="63000">
                      <a:schemeClr val="tx1"/>
                    </a:gs>
                  </a:gsLst>
                  <a:lin ang="5400000" scaled="1"/>
                </a:gradFill>
                <a:latin typeface="+mn-lt"/>
                <a:ea typeface="+mn-ea"/>
                <a:cs typeface="+mn-cs"/>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gradFill>
                  <a:gsLst>
                    <a:gs pos="79646">
                      <a:schemeClr val="tx1"/>
                    </a:gs>
                    <a:gs pos="63000">
                      <a:schemeClr val="tx1"/>
                    </a:gs>
                  </a:gsLst>
                  <a:lin ang="5400000" scaled="1"/>
                </a:gradFill>
                <a:latin typeface="+mn-lt"/>
                <a:ea typeface="+mn-ea"/>
                <a:cs typeface="+mn-cs"/>
              </a:defRPr>
            </a:lvl3pPr>
            <a:lvl4pPr marL="771879" indent="-280118" algn="l" defTabSz="498603" rtl="0" eaLnBrk="1" latinLnBrk="0" hangingPunct="1">
              <a:lnSpc>
                <a:spcPct val="114000"/>
              </a:lnSpc>
              <a:spcBef>
                <a:spcPts val="1176"/>
              </a:spcBef>
              <a:spcAft>
                <a:spcPts val="0"/>
              </a:spcAft>
              <a:buClrTx/>
              <a:buFont typeface="Wingdings" panose="05000000000000000000" pitchFamily="2" charset="2"/>
              <a:buNone/>
              <a:defRPr lang="en-US" sz="1961" kern="1200" dirty="0">
                <a:gradFill>
                  <a:gsLst>
                    <a:gs pos="79646">
                      <a:schemeClr val="tx1"/>
                    </a:gs>
                    <a:gs pos="63000">
                      <a:schemeClr val="tx1"/>
                    </a:gs>
                  </a:gsLst>
                  <a:lin ang="5400000" scaled="1"/>
                </a:gradFill>
                <a:latin typeface="+mn-lt"/>
                <a:ea typeface="+mn-ea"/>
                <a:cs typeface="+mn-cs"/>
              </a:defRPr>
            </a:lvl4pPr>
            <a:lvl5pPr marL="0" indent="0" algn="l" defTabSz="498603" rtl="0" eaLnBrk="1" latinLnBrk="0" hangingPunct="1">
              <a:lnSpc>
                <a:spcPct val="90000"/>
              </a:lnSpc>
              <a:spcBef>
                <a:spcPct val="20000"/>
              </a:spcBef>
              <a:spcAft>
                <a:spcPts val="409"/>
              </a:spcAft>
              <a:buFont typeface="Arial"/>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42316" indent="-249301" algn="l" defTabSz="498603" rtl="0" eaLnBrk="1" latinLnBrk="0" hangingPunct="1">
              <a:spcBef>
                <a:spcPct val="20000"/>
              </a:spcBef>
              <a:buFont typeface="Arial"/>
              <a:buChar char="•"/>
              <a:defRPr sz="2181" kern="1200">
                <a:solidFill>
                  <a:schemeClr val="tx1"/>
                </a:solidFill>
                <a:latin typeface="+mn-lt"/>
                <a:ea typeface="+mn-ea"/>
                <a:cs typeface="+mn-cs"/>
              </a:defRPr>
            </a:lvl6pPr>
            <a:lvl7pPr marL="3240917" indent="-249301" algn="l" defTabSz="498603" rtl="0" eaLnBrk="1" latinLnBrk="0" hangingPunct="1">
              <a:spcBef>
                <a:spcPct val="20000"/>
              </a:spcBef>
              <a:buFont typeface="Arial"/>
              <a:buChar char="•"/>
              <a:defRPr sz="2181" kern="1200">
                <a:solidFill>
                  <a:schemeClr val="tx1"/>
                </a:solidFill>
                <a:latin typeface="+mn-lt"/>
                <a:ea typeface="+mn-ea"/>
                <a:cs typeface="+mn-cs"/>
              </a:defRPr>
            </a:lvl7pPr>
            <a:lvl8pPr marL="3739518" indent="-249301" algn="l" defTabSz="498603" rtl="0" eaLnBrk="1" latinLnBrk="0" hangingPunct="1">
              <a:spcBef>
                <a:spcPct val="20000"/>
              </a:spcBef>
              <a:buFont typeface="Arial"/>
              <a:buChar char="•"/>
              <a:defRPr sz="2181" kern="1200">
                <a:solidFill>
                  <a:schemeClr val="tx1"/>
                </a:solidFill>
                <a:latin typeface="+mn-lt"/>
                <a:ea typeface="+mn-ea"/>
                <a:cs typeface="+mn-cs"/>
              </a:defRPr>
            </a:lvl8pPr>
            <a:lvl9pPr marL="4238121" indent="-249301" algn="l" defTabSz="498603" rtl="0" eaLnBrk="1" latinLnBrk="0" hangingPunct="1">
              <a:spcBef>
                <a:spcPct val="20000"/>
              </a:spcBef>
              <a:buFont typeface="Arial"/>
              <a:buChar char="•"/>
              <a:defRPr sz="2181"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a:solidFill>
                  <a:srgbClr val="004B50"/>
                </a:solidFill>
              </a:rPr>
              <a:t>Three Pillars</a:t>
            </a:r>
          </a:p>
          <a:p>
            <a:pPr lvl="1">
              <a:spcBef>
                <a:spcPts val="0"/>
              </a:spcBef>
            </a:pPr>
            <a:r>
              <a:rPr lang="en-US"/>
              <a:t>Base Case</a:t>
            </a:r>
          </a:p>
          <a:p>
            <a:pPr lvl="1">
              <a:spcBef>
                <a:spcPts val="0"/>
              </a:spcBef>
            </a:pPr>
            <a:r>
              <a:rPr lang="en-US"/>
              <a:t>Work towards Base Case</a:t>
            </a:r>
          </a:p>
          <a:p>
            <a:pPr lvl="1">
              <a:spcBef>
                <a:spcPts val="0"/>
              </a:spcBef>
            </a:pPr>
            <a:r>
              <a:rPr lang="en-US"/>
              <a:t>Recursive Call</a:t>
            </a:r>
          </a:p>
          <a:p>
            <a:pPr lvl="1">
              <a:spcBef>
                <a:spcPts val="0"/>
              </a:spcBef>
            </a:pPr>
            <a:endParaRPr lang="en-US"/>
          </a:p>
        </p:txBody>
      </p:sp>
      <p:sp>
        <p:nvSpPr>
          <p:cNvPr id="7" name="Text Placeholder 2">
            <a:extLst>
              <a:ext uri="{FF2B5EF4-FFF2-40B4-BE49-F238E27FC236}">
                <a16:creationId xmlns:a16="http://schemas.microsoft.com/office/drawing/2014/main" xmlns="" id="{2938D4B2-007E-4428-8C35-6226EF52C3FA}"/>
              </a:ext>
            </a:extLst>
          </p:cNvPr>
          <p:cNvSpPr txBox="1">
            <a:spLocks/>
          </p:cNvSpPr>
          <p:nvPr/>
        </p:nvSpPr>
        <p:spPr>
          <a:xfrm>
            <a:off x="5250644" y="4351819"/>
            <a:ext cx="5434935" cy="2984406"/>
          </a:xfrm>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0" indent="0" defTabSz="498603">
              <a:spcBef>
                <a:spcPts val="0"/>
              </a:spcBef>
              <a:buClr>
                <a:srgbClr val="004B50"/>
              </a:buClr>
              <a:buNone/>
            </a:pPr>
            <a:r>
              <a:rPr lang="en-US" sz="1961">
                <a:solidFill>
                  <a:srgbClr val="004B50"/>
                </a:solidFill>
              </a:rPr>
              <a:t>Common Recursive Problems</a:t>
            </a:r>
          </a:p>
          <a:p>
            <a:pPr marL="443519" lvl="1" indent="-280118" defTabSz="498603">
              <a:spcBef>
                <a:spcPts val="0"/>
              </a:spcBef>
            </a:pPr>
            <a:r>
              <a:rPr lang="en-US" sz="1961" b="1">
                <a:gradFill>
                  <a:gsLst>
                    <a:gs pos="79646">
                      <a:srgbClr val="737373"/>
                    </a:gs>
                    <a:gs pos="63000">
                      <a:srgbClr val="737373"/>
                    </a:gs>
                  </a:gsLst>
                  <a:lin ang="5400000" scaled="1"/>
                </a:gradFill>
                <a:latin typeface="Segoe UI Semilight"/>
              </a:rPr>
              <a:t>Fibonacci</a:t>
            </a:r>
          </a:p>
          <a:p>
            <a:pPr marL="443519" lvl="1" indent="-280118" defTabSz="498603">
              <a:spcBef>
                <a:spcPts val="0"/>
              </a:spcBef>
            </a:pPr>
            <a:r>
              <a:rPr lang="en-US" sz="1961" b="1">
                <a:gradFill>
                  <a:gsLst>
                    <a:gs pos="79646">
                      <a:srgbClr val="737373"/>
                    </a:gs>
                    <a:gs pos="63000">
                      <a:srgbClr val="737373"/>
                    </a:gs>
                  </a:gsLst>
                  <a:lin ang="5400000" scaled="1"/>
                </a:gradFill>
                <a:latin typeface="Segoe UI Semilight"/>
              </a:rPr>
              <a:t>Towers of Hanoi</a:t>
            </a:r>
          </a:p>
          <a:p>
            <a:pPr marL="443519" lvl="1" indent="-280118" defTabSz="498603">
              <a:spcBef>
                <a:spcPts val="0"/>
              </a:spcBef>
            </a:pPr>
            <a:r>
              <a:rPr lang="en-US" sz="1961" b="1">
                <a:gradFill>
                  <a:gsLst>
                    <a:gs pos="79646">
                      <a:srgbClr val="737373"/>
                    </a:gs>
                    <a:gs pos="63000">
                      <a:srgbClr val="737373"/>
                    </a:gs>
                  </a:gsLst>
                  <a:lin ang="5400000" scaled="1"/>
                </a:gradFill>
                <a:latin typeface="Segoe UI Semilight"/>
                <a:hlinkClick r:id="rId3"/>
              </a:rPr>
              <a:t>Generate Parentheses</a:t>
            </a:r>
            <a:endParaRPr lang="en-US" sz="1961" b="1">
              <a:gradFill>
                <a:gsLst>
                  <a:gs pos="79646">
                    <a:srgbClr val="737373"/>
                  </a:gs>
                  <a:gs pos="63000">
                    <a:srgbClr val="737373"/>
                  </a:gs>
                </a:gsLst>
                <a:lin ang="5400000" scaled="1"/>
              </a:gradFill>
              <a:latin typeface="Segoe UI Semilight"/>
            </a:endParaRPr>
          </a:p>
          <a:p>
            <a:pPr marL="443519" lvl="1" indent="-280118" defTabSz="498603">
              <a:spcBef>
                <a:spcPts val="0"/>
              </a:spcBef>
            </a:pPr>
            <a:r>
              <a:rPr lang="en-US" sz="1961" b="1">
                <a:gradFill>
                  <a:gsLst>
                    <a:gs pos="79646">
                      <a:srgbClr val="737373"/>
                    </a:gs>
                    <a:gs pos="63000">
                      <a:srgbClr val="737373"/>
                    </a:gs>
                  </a:gsLst>
                  <a:lin ang="5400000" scaled="1"/>
                </a:gradFill>
                <a:latin typeface="Segoe UI Semilight"/>
                <a:hlinkClick r:id="rId4"/>
              </a:rPr>
              <a:t>Stack of Boxes</a:t>
            </a:r>
            <a:endParaRPr lang="en-US" b="1"/>
          </a:p>
          <a:p>
            <a:pPr marL="606919" lvl="2" indent="-280118" defTabSz="498603">
              <a:spcBef>
                <a:spcPts val="0"/>
              </a:spcBef>
              <a:buClr>
                <a:srgbClr val="004B50"/>
              </a:buClr>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p:sp>
        <p:nvSpPr>
          <p:cNvPr id="8" name="Text Placeholder 2">
            <a:extLst>
              <a:ext uri="{FF2B5EF4-FFF2-40B4-BE49-F238E27FC236}">
                <a16:creationId xmlns:a16="http://schemas.microsoft.com/office/drawing/2014/main" xmlns="" id="{7ADA8DD5-580D-4B7F-8E4F-A1E1E61F6795}"/>
              </a:ext>
            </a:extLst>
          </p:cNvPr>
          <p:cNvSpPr txBox="1">
            <a:spLocks/>
          </p:cNvSpPr>
          <p:nvPr/>
        </p:nvSpPr>
        <p:spPr>
          <a:xfrm>
            <a:off x="5188119" y="2343265"/>
            <a:ext cx="3877727" cy="1702262"/>
          </a:xfrm>
          <a:prstGeom prst="rect">
            <a:avLst/>
          </a:prstGeom>
        </p:spPr>
        <p:txBody>
          <a:bodyPr vert="horz" lIns="0" tIns="0" rIns="0" bIns="0" rtlCol="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43519" indent="-280118" algn="l" defTabSz="498603" rtl="0" eaLnBrk="1" latinLnBrk="0" hangingPunct="1">
              <a:lnSpc>
                <a:spcPct val="114000"/>
              </a:lnSpc>
              <a:spcBef>
                <a:spcPts val="1176"/>
              </a:spcBef>
              <a:spcAft>
                <a:spcPts val="0"/>
              </a:spcAft>
              <a:buClrTx/>
              <a:buFont typeface="Arial" panose="020B0604020202020204" pitchFamily="34" charset="0"/>
              <a:buChar char="•"/>
              <a:defRPr lang="en-US" sz="1961" kern="1200" dirty="0" smtClean="0">
                <a:gradFill>
                  <a:gsLst>
                    <a:gs pos="79646">
                      <a:schemeClr val="tx1"/>
                    </a:gs>
                    <a:gs pos="63000">
                      <a:schemeClr val="tx1"/>
                    </a:gs>
                  </a:gsLst>
                  <a:lin ang="5400000" scaled="1"/>
                </a:gradFill>
                <a:latin typeface="+mn-lt"/>
                <a:ea typeface="+mn-ea"/>
                <a:cs typeface="+mn-cs"/>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gradFill>
                  <a:gsLst>
                    <a:gs pos="79646">
                      <a:schemeClr val="tx1"/>
                    </a:gs>
                    <a:gs pos="63000">
                      <a:schemeClr val="tx1"/>
                    </a:gs>
                  </a:gsLst>
                  <a:lin ang="5400000" scaled="1"/>
                </a:gradFill>
                <a:latin typeface="+mn-lt"/>
                <a:ea typeface="+mn-ea"/>
                <a:cs typeface="+mn-cs"/>
              </a:defRPr>
            </a:lvl3pPr>
            <a:lvl4pPr marL="771879" indent="-280118" algn="l" defTabSz="498603" rtl="0" eaLnBrk="1" latinLnBrk="0" hangingPunct="1">
              <a:lnSpc>
                <a:spcPct val="114000"/>
              </a:lnSpc>
              <a:spcBef>
                <a:spcPts val="1176"/>
              </a:spcBef>
              <a:spcAft>
                <a:spcPts val="0"/>
              </a:spcAft>
              <a:buClrTx/>
              <a:buFont typeface="Wingdings" panose="05000000000000000000" pitchFamily="2" charset="2"/>
              <a:buNone/>
              <a:defRPr lang="en-US" sz="1961" kern="1200" dirty="0">
                <a:gradFill>
                  <a:gsLst>
                    <a:gs pos="79646">
                      <a:schemeClr val="tx1"/>
                    </a:gs>
                    <a:gs pos="63000">
                      <a:schemeClr val="tx1"/>
                    </a:gs>
                  </a:gsLst>
                  <a:lin ang="5400000" scaled="1"/>
                </a:gradFill>
                <a:latin typeface="+mn-lt"/>
                <a:ea typeface="+mn-ea"/>
                <a:cs typeface="+mn-cs"/>
              </a:defRPr>
            </a:lvl4pPr>
            <a:lvl5pPr marL="0" indent="0" algn="l" defTabSz="498603" rtl="0" eaLnBrk="1" latinLnBrk="0" hangingPunct="1">
              <a:lnSpc>
                <a:spcPct val="90000"/>
              </a:lnSpc>
              <a:spcBef>
                <a:spcPct val="20000"/>
              </a:spcBef>
              <a:spcAft>
                <a:spcPts val="409"/>
              </a:spcAft>
              <a:buFont typeface="Arial"/>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42316" indent="-249301" algn="l" defTabSz="498603" rtl="0" eaLnBrk="1" latinLnBrk="0" hangingPunct="1">
              <a:spcBef>
                <a:spcPct val="20000"/>
              </a:spcBef>
              <a:buFont typeface="Arial"/>
              <a:buChar char="•"/>
              <a:defRPr sz="2181" kern="1200">
                <a:solidFill>
                  <a:schemeClr val="tx1"/>
                </a:solidFill>
                <a:latin typeface="+mn-lt"/>
                <a:ea typeface="+mn-ea"/>
                <a:cs typeface="+mn-cs"/>
              </a:defRPr>
            </a:lvl6pPr>
            <a:lvl7pPr marL="3240917" indent="-249301" algn="l" defTabSz="498603" rtl="0" eaLnBrk="1" latinLnBrk="0" hangingPunct="1">
              <a:spcBef>
                <a:spcPct val="20000"/>
              </a:spcBef>
              <a:buFont typeface="Arial"/>
              <a:buChar char="•"/>
              <a:defRPr sz="2181" kern="1200">
                <a:solidFill>
                  <a:schemeClr val="tx1"/>
                </a:solidFill>
                <a:latin typeface="+mn-lt"/>
                <a:ea typeface="+mn-ea"/>
                <a:cs typeface="+mn-cs"/>
              </a:defRPr>
            </a:lvl7pPr>
            <a:lvl8pPr marL="3739518" indent="-249301" algn="l" defTabSz="498603" rtl="0" eaLnBrk="1" latinLnBrk="0" hangingPunct="1">
              <a:spcBef>
                <a:spcPct val="20000"/>
              </a:spcBef>
              <a:buFont typeface="Arial"/>
              <a:buChar char="•"/>
              <a:defRPr sz="2181" kern="1200">
                <a:solidFill>
                  <a:schemeClr val="tx1"/>
                </a:solidFill>
                <a:latin typeface="+mn-lt"/>
                <a:ea typeface="+mn-ea"/>
                <a:cs typeface="+mn-cs"/>
              </a:defRPr>
            </a:lvl8pPr>
            <a:lvl9pPr marL="4238121" indent="-249301" algn="l" defTabSz="498603" rtl="0" eaLnBrk="1" latinLnBrk="0" hangingPunct="1">
              <a:spcBef>
                <a:spcPct val="20000"/>
              </a:spcBef>
              <a:buFont typeface="Arial"/>
              <a:buChar char="•"/>
              <a:defRPr sz="2181"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a:solidFill>
                  <a:srgbClr val="004B50"/>
                </a:solidFill>
              </a:rPr>
              <a:t>Common Mistakes</a:t>
            </a:r>
          </a:p>
          <a:p>
            <a:pPr lvl="1">
              <a:spcBef>
                <a:spcPts val="0"/>
              </a:spcBef>
            </a:pPr>
            <a:r>
              <a:rPr lang="en-US"/>
              <a:t>Missing/incorrect base case(s)</a:t>
            </a:r>
          </a:p>
          <a:p>
            <a:pPr lvl="1">
              <a:spcBef>
                <a:spcPts val="0"/>
              </a:spcBef>
            </a:pPr>
            <a:r>
              <a:rPr lang="en-US"/>
              <a:t>Not discussing recursion vs. iteration trade-offs with your interviewer</a:t>
            </a:r>
          </a:p>
          <a:p>
            <a:pPr lvl="1">
              <a:spcBef>
                <a:spcPts val="0"/>
              </a:spcBef>
            </a:pPr>
            <a:endParaRPr lang="en-US"/>
          </a:p>
        </p:txBody>
      </p:sp>
    </p:spTree>
    <p:extLst>
      <p:ext uri="{BB962C8B-B14F-4D97-AF65-F5344CB8AC3E}">
        <p14:creationId xmlns:p14="http://schemas.microsoft.com/office/powerpoint/2010/main" val="283906761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Iteration vs. Recursion</a:t>
            </a:r>
          </a:p>
        </p:txBody>
      </p:sp>
      <p:sp>
        <p:nvSpPr>
          <p:cNvPr id="4" name="Text Placeholder 2">
            <a:extLst>
              <a:ext uri="{FF2B5EF4-FFF2-40B4-BE49-F238E27FC236}">
                <a16:creationId xmlns:a16="http://schemas.microsoft.com/office/drawing/2014/main" xmlns="" id="{2938D4B2-007E-4428-8C35-6226EF52C3FA}"/>
              </a:ext>
            </a:extLst>
          </p:cNvPr>
          <p:cNvSpPr txBox="1">
            <a:spLocks noGrp="1"/>
          </p:cNvSpPr>
          <p:nvPr>
            <p:ph type="body" sz="quarter" idx="16"/>
          </p:nvPr>
        </p:nvSpPr>
        <p:spPr>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0" indent="0" defTabSz="498603">
              <a:spcBef>
                <a:spcPts val="0"/>
              </a:spcBef>
              <a:buClr>
                <a:srgbClr val="004B50"/>
              </a:buClr>
              <a:buNone/>
            </a:pPr>
            <a:r>
              <a:rPr lang="en-US" sz="1961">
                <a:solidFill>
                  <a:srgbClr val="004B50"/>
                </a:solidFill>
              </a:rPr>
              <a:t>A Complexity vs. Space Trade-Off</a:t>
            </a:r>
          </a:p>
          <a:p>
            <a:pPr marL="443519" lvl="1" indent="-280118" defTabSz="498603">
              <a:spcBef>
                <a:spcPts val="0"/>
              </a:spcBef>
            </a:pPr>
            <a:r>
              <a:rPr lang="en-US" sz="1800">
                <a:gradFill>
                  <a:gsLst>
                    <a:gs pos="79646">
                      <a:srgbClr val="737373"/>
                    </a:gs>
                    <a:gs pos="63000">
                      <a:srgbClr val="737373"/>
                    </a:gs>
                  </a:gsLst>
                  <a:lin ang="5400000" scaled="1"/>
                </a:gradFill>
                <a:latin typeface="Segoe UI Semilight"/>
              </a:rPr>
              <a:t>Recursion is typically less space efficient</a:t>
            </a:r>
          </a:p>
          <a:p>
            <a:pPr marL="610203" lvl="2" indent="-280118" defTabSz="498603">
              <a:spcBef>
                <a:spcPts val="0"/>
              </a:spcBef>
            </a:pPr>
            <a:r>
              <a:rPr lang="en-US" sz="1800">
                <a:gradFill>
                  <a:gsLst>
                    <a:gs pos="79646">
                      <a:srgbClr val="737373"/>
                    </a:gs>
                    <a:gs pos="63000">
                      <a:srgbClr val="737373"/>
                    </a:gs>
                  </a:gsLst>
                  <a:lin ang="5400000" scaled="1"/>
                </a:gradFill>
                <a:latin typeface="Segoe UI Semilight"/>
              </a:rPr>
              <a:t>A new layer is added to the stack for each recursive call, so an algorithm that </a:t>
            </a:r>
            <a:r>
              <a:rPr lang="en-US" sz="1800" err="1">
                <a:gradFill>
                  <a:gsLst>
                    <a:gs pos="79646">
                      <a:srgbClr val="737373"/>
                    </a:gs>
                    <a:gs pos="63000">
                      <a:srgbClr val="737373"/>
                    </a:gs>
                  </a:gsLst>
                  <a:lin ang="5400000" scaled="1"/>
                </a:gradFill>
                <a:latin typeface="Segoe UI Semilight"/>
              </a:rPr>
              <a:t>recurses</a:t>
            </a:r>
            <a:r>
              <a:rPr lang="en-US" sz="1800">
                <a:gradFill>
                  <a:gsLst>
                    <a:gs pos="79646">
                      <a:srgbClr val="737373"/>
                    </a:gs>
                    <a:gs pos="63000">
                      <a:srgbClr val="737373"/>
                    </a:gs>
                  </a:gsLst>
                  <a:lin ang="5400000" scaled="1"/>
                </a:gradFill>
                <a:latin typeface="Segoe UI Semilight"/>
              </a:rPr>
              <a:t> to depth n will use at least O(n) of memory</a:t>
            </a:r>
          </a:p>
          <a:p>
            <a:pPr marL="443519" lvl="1" indent="-280118" defTabSz="498603">
              <a:spcBef>
                <a:spcPts val="0"/>
              </a:spcBef>
            </a:pPr>
            <a:r>
              <a:rPr lang="en-US" sz="1800" i="1">
                <a:gradFill>
                  <a:gsLst>
                    <a:gs pos="79646">
                      <a:srgbClr val="737373"/>
                    </a:gs>
                    <a:gs pos="63000">
                      <a:srgbClr val="737373"/>
                    </a:gs>
                  </a:gsLst>
                  <a:lin ang="5400000" scaled="1"/>
                </a:gradFill>
                <a:latin typeface="Segoe UI Semilight"/>
              </a:rPr>
              <a:t>All</a:t>
            </a:r>
            <a:r>
              <a:rPr lang="en-US" sz="1800">
                <a:gradFill>
                  <a:gsLst>
                    <a:gs pos="79646">
                      <a:srgbClr val="737373"/>
                    </a:gs>
                    <a:gs pos="63000">
                      <a:srgbClr val="737373"/>
                    </a:gs>
                  </a:gsLst>
                  <a:lin ang="5400000" scaled="1"/>
                </a:gradFill>
                <a:latin typeface="Segoe UI Semilight"/>
              </a:rPr>
              <a:t> recursive algorithms can be implemented iteratively, but the code may be much more complex</a:t>
            </a:r>
          </a:p>
          <a:p>
            <a:pPr marL="610203" lvl="2" indent="-280118" defTabSz="498603">
              <a:spcBef>
                <a:spcPts val="0"/>
              </a:spcBef>
            </a:pPr>
            <a:r>
              <a:rPr lang="en-US" sz="1800">
                <a:solidFill>
                  <a:schemeClr val="accent1">
                    <a:lumMod val="75000"/>
                  </a:schemeClr>
                </a:solidFill>
                <a:latin typeface="Segoe UI Semilight"/>
              </a:rPr>
              <a:t>Tip:</a:t>
            </a:r>
            <a:r>
              <a:rPr lang="en-US" sz="1800">
                <a:gradFill>
                  <a:gsLst>
                    <a:gs pos="79646">
                      <a:srgbClr val="737373"/>
                    </a:gs>
                    <a:gs pos="63000">
                      <a:srgbClr val="737373"/>
                    </a:gs>
                  </a:gsLst>
                  <a:lin ang="5400000" scaled="1"/>
                </a:gradFill>
                <a:latin typeface="Segoe UI Semilight"/>
              </a:rPr>
              <a:t> If you’re considering solving a problem with recursion, ask yourself how hard it is to implement iteratively and </a:t>
            </a:r>
            <a:r>
              <a:rPr lang="en-US" sz="1800" u="sng">
                <a:gradFill>
                  <a:gsLst>
                    <a:gs pos="79646">
                      <a:srgbClr val="737373"/>
                    </a:gs>
                    <a:gs pos="63000">
                      <a:srgbClr val="737373"/>
                    </a:gs>
                  </a:gsLst>
                  <a:lin ang="5400000" scaled="1"/>
                </a:gradFill>
                <a:latin typeface="Segoe UI Semilight"/>
              </a:rPr>
              <a:t>discuss trade-offs </a:t>
            </a:r>
            <a:r>
              <a:rPr lang="en-US" sz="1800">
                <a:gradFill>
                  <a:gsLst>
                    <a:gs pos="79646">
                      <a:srgbClr val="737373"/>
                    </a:gs>
                    <a:gs pos="63000">
                      <a:srgbClr val="737373"/>
                    </a:gs>
                  </a:gsLst>
                  <a:lin ang="5400000" scaled="1"/>
                </a:gradFill>
                <a:latin typeface="Segoe UI Semilight"/>
              </a:rPr>
              <a:t>with your interviewer</a:t>
            </a:r>
          </a:p>
          <a:p>
            <a:pPr marL="778478" lvl="3" indent="-280118" defTabSz="498603">
              <a:spcBef>
                <a:spcPts val="0"/>
              </a:spcBef>
            </a:pPr>
            <a:endParaRPr lang="en-US" sz="1961">
              <a:gradFill>
                <a:gsLst>
                  <a:gs pos="79646">
                    <a:srgbClr val="737373"/>
                  </a:gs>
                  <a:gs pos="63000">
                    <a:srgbClr val="737373"/>
                  </a:gs>
                </a:gsLst>
                <a:lin ang="5400000" scaled="1"/>
              </a:gradFill>
              <a:latin typeface="Segoe UI Semilight"/>
            </a:endParaRPr>
          </a:p>
          <a:p>
            <a:pPr marL="606919" lvl="2" indent="-280118" defTabSz="498603">
              <a:spcBef>
                <a:spcPts val="0"/>
              </a:spcBef>
              <a:buClr>
                <a:srgbClr val="004B50"/>
              </a:buClr>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p:spTree>
    <p:extLst>
      <p:ext uri="{BB962C8B-B14F-4D97-AF65-F5344CB8AC3E}">
        <p14:creationId xmlns:p14="http://schemas.microsoft.com/office/powerpoint/2010/main" val="191078090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F3E64002-1486-4FC3-8DFD-0EF7474ABBB6}"/>
              </a:ext>
            </a:extLst>
          </p:cNvPr>
          <p:cNvSpPr>
            <a:spLocks noGrp="1"/>
          </p:cNvSpPr>
          <p:nvPr>
            <p:ph type="body" sz="quarter" idx="14"/>
          </p:nvPr>
        </p:nvSpPr>
        <p:spPr/>
        <p:txBody>
          <a:bodyPr/>
          <a:lstStyle/>
          <a:p>
            <a:r>
              <a:rPr lang="en-US" b="1"/>
              <a:t>House Robber </a:t>
            </a:r>
            <a:endParaRPr lang="en-US"/>
          </a:p>
        </p:txBody>
      </p:sp>
      <p:sp>
        <p:nvSpPr>
          <p:cNvPr id="3" name="Text Placeholder 2">
            <a:extLst>
              <a:ext uri="{FF2B5EF4-FFF2-40B4-BE49-F238E27FC236}">
                <a16:creationId xmlns:a16="http://schemas.microsoft.com/office/drawing/2014/main" xmlns="" id="{0166CE3D-7B85-4369-AB37-BB6A06A5F769}"/>
              </a:ext>
            </a:extLst>
          </p:cNvPr>
          <p:cNvSpPr>
            <a:spLocks noGrp="1"/>
          </p:cNvSpPr>
          <p:nvPr>
            <p:ph type="body" sz="quarter" idx="16"/>
          </p:nvPr>
        </p:nvSpPr>
        <p:spPr>
          <a:xfrm>
            <a:off x="944779" y="2498887"/>
            <a:ext cx="7027273" cy="2604438"/>
          </a:xfrm>
        </p:spPr>
        <p:txBody>
          <a:bodyPr/>
          <a:lstStyle/>
          <a:p>
            <a:r>
              <a:rPr lang="en-US"/>
              <a:t>You are a professional robber planning to rob houses along a street. Each house has a certain amount of money stashed, the only constraint stopping you from robbing each of them is that adjacent houses have security system connected and </a:t>
            </a:r>
            <a:r>
              <a:rPr lang="en-US" b="1"/>
              <a:t>it will automatically contact the police if two adjacent houses were broken into on the same night</a:t>
            </a:r>
            <a:r>
              <a:rPr lang="en-US"/>
              <a:t>.</a:t>
            </a:r>
          </a:p>
          <a:p>
            <a:endParaRPr lang="en-US"/>
          </a:p>
          <a:p>
            <a:r>
              <a:rPr lang="en-US"/>
              <a:t>Given a list of integers representing the amount of money of each house, determine the maximum amount of money you can rob tonight </a:t>
            </a:r>
            <a:r>
              <a:rPr lang="en-US" b="1"/>
              <a:t>without alerting the police</a:t>
            </a:r>
            <a:r>
              <a:rPr lang="en-US"/>
              <a:t>.</a:t>
            </a:r>
            <a:endParaRPr lang="en-US">
              <a:effectLst/>
            </a:endParaRPr>
          </a:p>
        </p:txBody>
      </p:sp>
    </p:spTree>
    <p:extLst>
      <p:ext uri="{BB962C8B-B14F-4D97-AF65-F5344CB8AC3E}">
        <p14:creationId xmlns:p14="http://schemas.microsoft.com/office/powerpoint/2010/main" val="266960659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1ECAFE43-D096-408E-AA4F-D534A88966BC}"/>
              </a:ext>
            </a:extLst>
          </p:cNvPr>
          <p:cNvSpPr>
            <a:spLocks noGrp="1"/>
          </p:cNvSpPr>
          <p:nvPr>
            <p:ph type="body" sz="quarter" idx="14"/>
          </p:nvPr>
        </p:nvSpPr>
        <p:spPr/>
        <p:txBody>
          <a:bodyPr/>
          <a:lstStyle/>
          <a:p>
            <a:r>
              <a:rPr lang="en-US"/>
              <a:t>T - Talk</a:t>
            </a:r>
          </a:p>
        </p:txBody>
      </p:sp>
      <p:sp>
        <p:nvSpPr>
          <p:cNvPr id="3" name="Text Placeholder 2">
            <a:extLst>
              <a:ext uri="{FF2B5EF4-FFF2-40B4-BE49-F238E27FC236}">
                <a16:creationId xmlns:a16="http://schemas.microsoft.com/office/drawing/2014/main" xmlns="" id="{400767FC-7CFA-426A-BBDB-F68431A9223C}"/>
              </a:ext>
            </a:extLst>
          </p:cNvPr>
          <p:cNvSpPr>
            <a:spLocks noGrp="1"/>
          </p:cNvSpPr>
          <p:nvPr>
            <p:ph type="body" sz="quarter" idx="16"/>
          </p:nvPr>
        </p:nvSpPr>
        <p:spPr>
          <a:xfrm>
            <a:off x="612269" y="2376331"/>
            <a:ext cx="10773080" cy="1773383"/>
          </a:xfrm>
        </p:spPr>
        <p:txBody>
          <a:bodyPr/>
          <a:lstStyle/>
          <a:p>
            <a:pPr lvl="1">
              <a:spcBef>
                <a:spcPts val="0"/>
              </a:spcBef>
            </a:pPr>
            <a:r>
              <a:rPr lang="en-US" sz="1300"/>
              <a:t>What is the input? </a:t>
            </a:r>
          </a:p>
          <a:p>
            <a:pPr lvl="2">
              <a:spcBef>
                <a:spcPts val="0"/>
              </a:spcBef>
            </a:pPr>
            <a:r>
              <a:rPr lang="en-US" sz="1300"/>
              <a:t>Array of integers</a:t>
            </a:r>
          </a:p>
          <a:p>
            <a:pPr lvl="1">
              <a:spcBef>
                <a:spcPts val="0"/>
              </a:spcBef>
            </a:pPr>
            <a:r>
              <a:rPr lang="en-US" sz="1300"/>
              <a:t>Can the input array contain negative integers or 0?</a:t>
            </a:r>
          </a:p>
          <a:p>
            <a:pPr lvl="2">
              <a:spcBef>
                <a:spcPts val="0"/>
              </a:spcBef>
            </a:pPr>
            <a:r>
              <a:rPr lang="en-US" sz="1300"/>
              <a:t>No negative integers, but a house may have 0 cash. </a:t>
            </a:r>
          </a:p>
          <a:p>
            <a:pPr lvl="1">
              <a:spcBef>
                <a:spcPts val="0"/>
              </a:spcBef>
            </a:pPr>
            <a:r>
              <a:rPr lang="en-US" sz="1300"/>
              <a:t>What is the output? Is it the maximum amount itself or the indices of the houses making up the maximum amount … ?</a:t>
            </a:r>
          </a:p>
          <a:p>
            <a:pPr lvl="2">
              <a:spcBef>
                <a:spcPts val="0"/>
              </a:spcBef>
            </a:pPr>
            <a:r>
              <a:rPr lang="en-US" sz="1300"/>
              <a:t>Integer representing the maximum amount that can be stolen</a:t>
            </a:r>
          </a:p>
          <a:p>
            <a:pPr lvl="1">
              <a:spcBef>
                <a:spcPts val="0"/>
              </a:spcBef>
            </a:pPr>
            <a:r>
              <a:rPr lang="en-US" sz="1300"/>
              <a:t>What if the input is null or empty array?</a:t>
            </a:r>
          </a:p>
          <a:p>
            <a:pPr lvl="2">
              <a:spcBef>
                <a:spcPts val="0"/>
              </a:spcBef>
            </a:pPr>
            <a:r>
              <a:rPr lang="en-US" sz="1300"/>
              <a:t>Throw exception or return 0 respectively.</a:t>
            </a:r>
          </a:p>
          <a:p>
            <a:pPr lvl="1">
              <a:spcBef>
                <a:spcPts val="0"/>
              </a:spcBef>
            </a:pPr>
            <a:r>
              <a:rPr lang="en-US" sz="1300"/>
              <a:t>Could the result amount be more than the MAX_INT?</a:t>
            </a:r>
          </a:p>
          <a:p>
            <a:pPr lvl="2">
              <a:spcBef>
                <a:spcPts val="0"/>
              </a:spcBef>
            </a:pPr>
            <a:r>
              <a:rPr lang="en-US" sz="1300"/>
              <a:t>No. </a:t>
            </a:r>
          </a:p>
          <a:p>
            <a:pPr lvl="1">
              <a:spcBef>
                <a:spcPts val="0"/>
              </a:spcBef>
            </a:pPr>
            <a:endParaRPr lang="en-US" sz="1300"/>
          </a:p>
          <a:p>
            <a:pPr lvl="1">
              <a:spcBef>
                <a:spcPts val="0"/>
              </a:spcBef>
            </a:pPr>
            <a:endParaRPr lang="en-US" sz="1300"/>
          </a:p>
          <a:p>
            <a:pPr marL="163401" lvl="1" indent="0">
              <a:spcBef>
                <a:spcPts val="0"/>
              </a:spcBef>
              <a:buNone/>
            </a:pPr>
            <a:endParaRPr lang="en-US" sz="1300"/>
          </a:p>
        </p:txBody>
      </p:sp>
    </p:spTree>
    <p:extLst>
      <p:ext uri="{BB962C8B-B14F-4D97-AF65-F5344CB8AC3E}">
        <p14:creationId xmlns:p14="http://schemas.microsoft.com/office/powerpoint/2010/main" val="25925904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A4F54F9-8B82-4CB3-B94F-D68C329464C1}"/>
              </a:ext>
            </a:extLst>
          </p:cNvPr>
          <p:cNvSpPr>
            <a:spLocks noGrp="1"/>
          </p:cNvSpPr>
          <p:nvPr>
            <p:ph type="body" sz="quarter" idx="14"/>
          </p:nvPr>
        </p:nvSpPr>
        <p:spPr/>
        <p:txBody>
          <a:bodyPr/>
          <a:lstStyle/>
          <a:p>
            <a:r>
              <a:rPr lang="en-US"/>
              <a:t>E - Examples</a:t>
            </a:r>
          </a:p>
        </p:txBody>
      </p:sp>
      <p:sp>
        <p:nvSpPr>
          <p:cNvPr id="3" name="Text Placeholder 2">
            <a:extLst>
              <a:ext uri="{FF2B5EF4-FFF2-40B4-BE49-F238E27FC236}">
                <a16:creationId xmlns:a16="http://schemas.microsoft.com/office/drawing/2014/main" xmlns="" id="{9291FF8E-9010-4FC6-987B-36EBAA7D92F2}"/>
              </a:ext>
            </a:extLst>
          </p:cNvPr>
          <p:cNvSpPr>
            <a:spLocks noGrp="1"/>
          </p:cNvSpPr>
          <p:nvPr>
            <p:ph type="body" sz="quarter" idx="16"/>
          </p:nvPr>
        </p:nvSpPr>
        <p:spPr/>
        <p:txBody>
          <a:bodyPr/>
          <a:lstStyle/>
          <a:p>
            <a:endParaRPr lang="en-US"/>
          </a:p>
        </p:txBody>
      </p:sp>
      <p:graphicFrame>
        <p:nvGraphicFramePr>
          <p:cNvPr id="5" name="Content Placeholder 3">
            <a:extLst>
              <a:ext uri="{FF2B5EF4-FFF2-40B4-BE49-F238E27FC236}">
                <a16:creationId xmlns:a16="http://schemas.microsoft.com/office/drawing/2014/main" xmlns="" id="{F3A202D3-6D10-41C4-94F3-A05C0E2CCD29}"/>
              </a:ext>
            </a:extLst>
          </p:cNvPr>
          <p:cNvGraphicFramePr>
            <a:graphicFrameLocks/>
          </p:cNvGraphicFramePr>
          <p:nvPr>
            <p:extLst>
              <p:ext uri="{D42A27DB-BD31-4B8C-83A1-F6EECF244321}">
                <p14:modId xmlns:p14="http://schemas.microsoft.com/office/powerpoint/2010/main" val="3303755484"/>
              </p:ext>
            </p:extLst>
          </p:nvPr>
        </p:nvGraphicFramePr>
        <p:xfrm>
          <a:off x="668310" y="2292612"/>
          <a:ext cx="11256396" cy="4434211"/>
        </p:xfrm>
        <a:graphic>
          <a:graphicData uri="http://schemas.openxmlformats.org/drawingml/2006/table">
            <a:tbl>
              <a:tblPr firstRow="1" bandRow="1">
                <a:tableStyleId>{5C22544A-7EE6-4342-B048-85BDC9FD1C3A}</a:tableStyleId>
              </a:tblPr>
              <a:tblGrid>
                <a:gridCol w="2464261">
                  <a:extLst>
                    <a:ext uri="{9D8B030D-6E8A-4147-A177-3AD203B41FA5}">
                      <a16:colId xmlns:a16="http://schemas.microsoft.com/office/drawing/2014/main" xmlns="" val="1055167398"/>
                    </a:ext>
                  </a:extLst>
                </a:gridCol>
                <a:gridCol w="6604858">
                  <a:extLst>
                    <a:ext uri="{9D8B030D-6E8A-4147-A177-3AD203B41FA5}">
                      <a16:colId xmlns:a16="http://schemas.microsoft.com/office/drawing/2014/main" xmlns="" val="3202161822"/>
                    </a:ext>
                  </a:extLst>
                </a:gridCol>
                <a:gridCol w="2187277">
                  <a:extLst>
                    <a:ext uri="{9D8B030D-6E8A-4147-A177-3AD203B41FA5}">
                      <a16:colId xmlns:a16="http://schemas.microsoft.com/office/drawing/2014/main" xmlns="" val="2312036747"/>
                    </a:ext>
                  </a:extLst>
                </a:gridCol>
              </a:tblGrid>
              <a:tr h="347718">
                <a:tc>
                  <a:txBody>
                    <a:bodyPr/>
                    <a:lstStyle/>
                    <a:p>
                      <a:r>
                        <a:rPr lang="en-US" sz="1600"/>
                        <a:t>Sample Input</a:t>
                      </a:r>
                    </a:p>
                  </a:txBody>
                  <a:tcPr marL="74339" marR="74339" marT="37170" marB="37170"/>
                </a:tc>
                <a:tc>
                  <a:txBody>
                    <a:bodyPr/>
                    <a:lstStyle/>
                    <a:p>
                      <a:r>
                        <a:rPr lang="en-US" sz="1600"/>
                        <a:t>Class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Out</a:t>
                      </a:r>
                    </a:p>
                  </a:txBody>
                  <a:tcPr marL="74339" marR="74339" marT="37170" marB="37170"/>
                </a:tc>
                <a:extLst>
                  <a:ext uri="{0D108BD9-81ED-4DB2-BD59-A6C34878D82A}">
                    <a16:rowId xmlns:a16="http://schemas.microsoft.com/office/drawing/2014/main" xmlns="" val="1401762930"/>
                  </a:ext>
                </a:extLst>
              </a:tr>
              <a:tr h="528845">
                <a:tc>
                  <a:txBody>
                    <a:bodyPr/>
                    <a:lstStyle/>
                    <a:p>
                      <a:r>
                        <a:rPr lang="en-US" sz="1400"/>
                        <a:t>Null</a:t>
                      </a:r>
                    </a:p>
                  </a:txBody>
                  <a:tcPr marL="74339" marR="74339" marT="37170" marB="37170"/>
                </a:tc>
                <a:tc>
                  <a:txBody>
                    <a:bodyPr/>
                    <a:lstStyle/>
                    <a:p>
                      <a:r>
                        <a:rPr lang="en-US" sz="1400"/>
                        <a:t>Null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exception</a:t>
                      </a:r>
                    </a:p>
                  </a:txBody>
                  <a:tcPr marL="74339" marR="74339" marT="37170" marB="37170"/>
                </a:tc>
                <a:extLst>
                  <a:ext uri="{0D108BD9-81ED-4DB2-BD59-A6C34878D82A}">
                    <a16:rowId xmlns:a16="http://schemas.microsoft.com/office/drawing/2014/main" xmlns="" val="2645174905"/>
                  </a:ext>
                </a:extLst>
              </a:tr>
              <a:tr h="528845">
                <a:tc>
                  <a:txBody>
                    <a:bodyPr/>
                    <a:lstStyle/>
                    <a:p>
                      <a:r>
                        <a:rPr lang="en-US" sz="1400"/>
                        <a:t>[]</a:t>
                      </a:r>
                    </a:p>
                  </a:txBody>
                  <a:tcPr marL="74339" marR="74339" marT="37170" marB="37170"/>
                </a:tc>
                <a:tc>
                  <a:txBody>
                    <a:bodyPr/>
                    <a:lstStyle/>
                    <a:p>
                      <a:r>
                        <a:rPr lang="en-US" sz="1400"/>
                        <a:t>Empty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0</a:t>
                      </a:r>
                    </a:p>
                  </a:txBody>
                  <a:tcPr marL="74339" marR="74339" marT="37170" marB="37170"/>
                </a:tc>
                <a:extLst>
                  <a:ext uri="{0D108BD9-81ED-4DB2-BD59-A6C34878D82A}">
                    <a16:rowId xmlns:a16="http://schemas.microsoft.com/office/drawing/2014/main" xmlns="" val="1914591420"/>
                  </a:ext>
                </a:extLst>
              </a:tr>
              <a:tr h="528845">
                <a:tc>
                  <a:txBody>
                    <a:bodyPr/>
                    <a:lstStyle/>
                    <a:p>
                      <a:r>
                        <a:rPr lang="en-US" sz="1400"/>
                        <a:t>[10]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single element</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10</a:t>
                      </a:r>
                    </a:p>
                  </a:txBody>
                  <a:tcPr marL="74339" marR="74339" marT="37170" marB="37170"/>
                </a:tc>
                <a:extLst>
                  <a:ext uri="{0D108BD9-81ED-4DB2-BD59-A6C34878D82A}">
                    <a16:rowId xmlns:a16="http://schemas.microsoft.com/office/drawing/2014/main" xmlns="" val="4112376994"/>
                  </a:ext>
                </a:extLst>
              </a:tr>
              <a:tr h="528845">
                <a:tc>
                  <a:txBody>
                    <a:bodyPr/>
                    <a:lstStyle/>
                    <a:p>
                      <a:r>
                        <a:rPr lang="en-US" sz="1400"/>
                        <a:t>[10,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two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Max of the two, 20</a:t>
                      </a:r>
                    </a:p>
                  </a:txBody>
                  <a:tcPr marL="74339" marR="74339" marT="37170" marB="37170"/>
                </a:tc>
                <a:extLst>
                  <a:ext uri="{0D108BD9-81ED-4DB2-BD59-A6C34878D82A}">
                    <a16:rowId xmlns:a16="http://schemas.microsoft.com/office/drawing/2014/main" xmlns="" val="954603930"/>
                  </a:ext>
                </a:extLst>
              </a:tr>
              <a:tr h="444617">
                <a:tc>
                  <a:txBody>
                    <a:bodyPr/>
                    <a:lstStyle/>
                    <a:p>
                      <a:r>
                        <a:rPr lang="en-US" sz="1400"/>
                        <a:t>[10, 40, 30,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even number of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60</a:t>
                      </a:r>
                    </a:p>
                  </a:txBody>
                  <a:tcPr marL="74339" marR="74339" marT="37170" marB="37170"/>
                </a:tc>
                <a:extLst>
                  <a:ext uri="{0D108BD9-81ED-4DB2-BD59-A6C34878D82A}">
                    <a16:rowId xmlns:a16="http://schemas.microsoft.com/office/drawing/2014/main" xmlns="" val="3067393528"/>
                  </a:ext>
                </a:extLst>
              </a:tr>
              <a:tr h="444617">
                <a:tc>
                  <a:txBody>
                    <a:bodyPr/>
                    <a:lstStyle/>
                    <a:p>
                      <a:r>
                        <a:rPr lang="en-US" sz="1400"/>
                        <a:t>[10, 20, 60]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odd number of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70</a:t>
                      </a:r>
                    </a:p>
                  </a:txBody>
                  <a:tcPr marL="74339" marR="74339" marT="37170" marB="37170"/>
                </a:tc>
                <a:extLst>
                  <a:ext uri="{0D108BD9-81ED-4DB2-BD59-A6C34878D82A}">
                    <a16:rowId xmlns:a16="http://schemas.microsoft.com/office/drawing/2014/main" xmlns="" val="906661883"/>
                  </a:ext>
                </a:extLst>
              </a:tr>
              <a:tr h="444617">
                <a:tc>
                  <a:txBody>
                    <a:bodyPr/>
                    <a:lstStyle/>
                    <a:p>
                      <a:r>
                        <a:rPr lang="en-US" sz="1400"/>
                        <a:t>[10, 100,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Fewer houses resulting in max sum</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100</a:t>
                      </a:r>
                    </a:p>
                  </a:txBody>
                  <a:tcPr marL="74339" marR="74339" marT="37170" marB="37170"/>
                </a:tc>
                <a:extLst>
                  <a:ext uri="{0D108BD9-81ED-4DB2-BD59-A6C34878D82A}">
                    <a16:rowId xmlns:a16="http://schemas.microsoft.com/office/drawing/2014/main" xmlns="" val="285278983"/>
                  </a:ext>
                </a:extLst>
              </a:tr>
              <a:tr h="637262">
                <a:tc>
                  <a:txBody>
                    <a:bodyPr/>
                    <a:lstStyle/>
                    <a:p>
                      <a:r>
                        <a:rPr lang="en-US" sz="1400"/>
                        <a:t>[0, 0, 0, 0]</a:t>
                      </a:r>
                    </a:p>
                  </a:txBody>
                  <a:tcPr marL="74339" marR="74339" marT="37170" marB="37170"/>
                </a:tc>
                <a:tc>
                  <a:txBody>
                    <a:bodyPr/>
                    <a:lstStyle/>
                    <a:p>
                      <a:r>
                        <a:rPr lang="en-US" sz="1400"/>
                        <a:t>Array with all houses having no cash</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0</a:t>
                      </a:r>
                    </a:p>
                  </a:txBody>
                  <a:tcPr marL="74339" marR="74339" marT="37170" marB="37170"/>
                </a:tc>
                <a:extLst>
                  <a:ext uri="{0D108BD9-81ED-4DB2-BD59-A6C34878D82A}">
                    <a16:rowId xmlns:a16="http://schemas.microsoft.com/office/drawing/2014/main" xmlns="" val="2600853998"/>
                  </a:ext>
                </a:extLst>
              </a:tr>
            </a:tbl>
          </a:graphicData>
        </a:graphic>
      </p:graphicFrame>
    </p:spTree>
    <p:extLst>
      <p:ext uri="{BB962C8B-B14F-4D97-AF65-F5344CB8AC3E}">
        <p14:creationId xmlns:p14="http://schemas.microsoft.com/office/powerpoint/2010/main" val="372221291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1CCD59-BD8F-471D-A98E-47860D0E0C25}"/>
              </a:ext>
            </a:extLst>
          </p:cNvPr>
          <p:cNvSpPr>
            <a:spLocks noGrp="1"/>
          </p:cNvSpPr>
          <p:nvPr>
            <p:ph type="title"/>
          </p:nvPr>
        </p:nvSpPr>
        <p:spPr>
          <a:xfrm>
            <a:off x="838946" y="365560"/>
            <a:ext cx="10514108" cy="1325375"/>
          </a:xfrm>
        </p:spPr>
        <p:txBody>
          <a:bodyPr>
            <a:normAutofit/>
          </a:bodyPr>
          <a:lstStyle/>
          <a:p>
            <a:r>
              <a:rPr lang="en-US"/>
              <a:t>B – Brute Force</a:t>
            </a:r>
          </a:p>
        </p:txBody>
      </p:sp>
      <p:cxnSp>
        <p:nvCxnSpPr>
          <p:cNvPr id="16" name="Straight Connector 15">
            <a:extLst>
              <a:ext uri="{FF2B5EF4-FFF2-40B4-BE49-F238E27FC236}">
                <a16:creationId xmlns:a16="http://schemas.microsoft.com/office/drawing/2014/main" xmlns=""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xmlns="" id="{E86A1290-E429-484A-88F7-11E5A580D713}"/>
              </a:ext>
            </a:extLst>
          </p:cNvPr>
          <p:cNvSpPr>
            <a:spLocks noGrp="1"/>
          </p:cNvSpPr>
          <p:nvPr>
            <p:ph idx="1"/>
          </p:nvPr>
        </p:nvSpPr>
        <p:spPr>
          <a:xfrm>
            <a:off x="546642" y="2595460"/>
            <a:ext cx="10512872" cy="3154510"/>
          </a:xfrm>
        </p:spPr>
        <p:txBody>
          <a:bodyPr>
            <a:normAutofit fontScale="85000" lnSpcReduction="20000"/>
          </a:bodyPr>
          <a:lstStyle/>
          <a:p>
            <a:r>
              <a:rPr lang="en-US"/>
              <a:t>Robber can either go with all odd houses OR all even houses, which ever option gives more cash</a:t>
            </a:r>
          </a:p>
          <a:p>
            <a:r>
              <a:rPr lang="en-US"/>
              <a:t>This gives us a O(n) solution</a:t>
            </a:r>
          </a:p>
          <a:p>
            <a:r>
              <a:rPr lang="en-US"/>
              <a:t>But wait, what if this is the input …</a:t>
            </a:r>
          </a:p>
          <a:p>
            <a:endParaRPr lang="en-US"/>
          </a:p>
          <a:p>
            <a:endParaRPr lang="en-US"/>
          </a:p>
          <a:p>
            <a:endParaRPr lang="en-US"/>
          </a:p>
          <a:p>
            <a:pPr marL="0" indent="0">
              <a:buNone/>
            </a:pPr>
            <a:endParaRPr lang="en-US"/>
          </a:p>
          <a:p>
            <a:pPr marL="0" indent="0">
              <a:buNone/>
            </a:pPr>
            <a:r>
              <a:rPr lang="en-US"/>
              <a:t>Even houses: 8 + 1 = 9</a:t>
            </a:r>
          </a:p>
          <a:p>
            <a:pPr marL="0" indent="0">
              <a:buNone/>
            </a:pPr>
            <a:r>
              <a:rPr lang="en-US"/>
              <a:t>Odd houses: 4+ 9 = 13</a:t>
            </a:r>
          </a:p>
          <a:p>
            <a:pPr marL="0" indent="0">
              <a:buNone/>
            </a:pPr>
            <a:r>
              <a:rPr lang="en-US"/>
              <a:t>But [0] + [3] = 8 + 9 = 17, still satisfies the condition of non-adjacency</a:t>
            </a:r>
          </a:p>
          <a:p>
            <a:endParaRPr lang="en-US"/>
          </a:p>
        </p:txBody>
      </p:sp>
      <p:sp>
        <p:nvSpPr>
          <p:cNvPr id="5" name="Rectangle 4">
            <a:extLst>
              <a:ext uri="{FF2B5EF4-FFF2-40B4-BE49-F238E27FC236}">
                <a16:creationId xmlns:a16="http://schemas.microsoft.com/office/drawing/2014/main" xmlns="" id="{A01DBE81-A71E-4792-8E8E-0C21CCD9B2F3}"/>
              </a:ext>
            </a:extLst>
          </p:cNvPr>
          <p:cNvSpPr/>
          <p:nvPr/>
        </p:nvSpPr>
        <p:spPr>
          <a:xfrm>
            <a:off x="1401309" y="389010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6" name="Rectangle 5">
            <a:extLst>
              <a:ext uri="{FF2B5EF4-FFF2-40B4-BE49-F238E27FC236}">
                <a16:creationId xmlns:a16="http://schemas.microsoft.com/office/drawing/2014/main" xmlns="" id="{2FA92FD3-58FC-4841-B33E-5F896643F481}"/>
              </a:ext>
            </a:extLst>
          </p:cNvPr>
          <p:cNvSpPr/>
          <p:nvPr/>
        </p:nvSpPr>
        <p:spPr>
          <a:xfrm>
            <a:off x="2063324" y="389010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7" name="Rectangle 6">
            <a:extLst>
              <a:ext uri="{FF2B5EF4-FFF2-40B4-BE49-F238E27FC236}">
                <a16:creationId xmlns:a16="http://schemas.microsoft.com/office/drawing/2014/main" xmlns="" id="{C18BFBCD-A602-4DB8-9DE7-A5F744FDB3C7}"/>
              </a:ext>
            </a:extLst>
          </p:cNvPr>
          <p:cNvSpPr/>
          <p:nvPr/>
        </p:nvSpPr>
        <p:spPr>
          <a:xfrm>
            <a:off x="3366746" y="3905026"/>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a:t>
            </a:r>
          </a:p>
        </p:txBody>
      </p:sp>
      <p:sp>
        <p:nvSpPr>
          <p:cNvPr id="8" name="Rectangle 7">
            <a:extLst>
              <a:ext uri="{FF2B5EF4-FFF2-40B4-BE49-F238E27FC236}">
                <a16:creationId xmlns:a16="http://schemas.microsoft.com/office/drawing/2014/main" xmlns="" id="{6DCB04E7-F283-4A8B-AF99-DD89C0CB5B1D}"/>
              </a:ext>
            </a:extLst>
          </p:cNvPr>
          <p:cNvSpPr/>
          <p:nvPr/>
        </p:nvSpPr>
        <p:spPr>
          <a:xfrm>
            <a:off x="2715035" y="3905026"/>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Tree>
    <p:extLst>
      <p:ext uri="{BB962C8B-B14F-4D97-AF65-F5344CB8AC3E}">
        <p14:creationId xmlns:p14="http://schemas.microsoft.com/office/powerpoint/2010/main" val="18991239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1CCD59-BD8F-471D-A98E-47860D0E0C25}"/>
              </a:ext>
            </a:extLst>
          </p:cNvPr>
          <p:cNvSpPr>
            <a:spLocks noGrp="1"/>
          </p:cNvSpPr>
          <p:nvPr>
            <p:ph type="title"/>
          </p:nvPr>
        </p:nvSpPr>
        <p:spPr>
          <a:xfrm>
            <a:off x="838946" y="365560"/>
            <a:ext cx="10514108" cy="1325375"/>
          </a:xfrm>
        </p:spPr>
        <p:txBody>
          <a:bodyPr>
            <a:normAutofit/>
          </a:bodyPr>
          <a:lstStyle/>
          <a:p>
            <a:r>
              <a:rPr lang="en-US"/>
              <a:t>B – Brute Force</a:t>
            </a:r>
          </a:p>
        </p:txBody>
      </p:sp>
      <p:cxnSp>
        <p:nvCxnSpPr>
          <p:cNvPr id="16" name="Straight Connector 15">
            <a:extLst>
              <a:ext uri="{FF2B5EF4-FFF2-40B4-BE49-F238E27FC236}">
                <a16:creationId xmlns:a16="http://schemas.microsoft.com/office/drawing/2014/main" xmlns=""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xmlns="" id="{E86A1290-E429-484A-88F7-11E5A580D713}"/>
              </a:ext>
            </a:extLst>
          </p:cNvPr>
          <p:cNvSpPr>
            <a:spLocks noGrp="1"/>
          </p:cNvSpPr>
          <p:nvPr>
            <p:ph idx="1"/>
          </p:nvPr>
        </p:nvSpPr>
        <p:spPr>
          <a:xfrm>
            <a:off x="546642" y="2595460"/>
            <a:ext cx="10512872" cy="3154510"/>
          </a:xfrm>
        </p:spPr>
        <p:txBody>
          <a:bodyPr>
            <a:normAutofit/>
          </a:bodyPr>
          <a:lstStyle/>
          <a:p>
            <a:r>
              <a:rPr lang="en-US"/>
              <a:t>From the set of houses, form all possible subsets.</a:t>
            </a:r>
          </a:p>
          <a:p>
            <a:r>
              <a:rPr lang="en-US"/>
              <a:t>From above, check which satisfy the non-adjacency constraints.</a:t>
            </a:r>
          </a:p>
          <a:p>
            <a:pPr lvl="1"/>
            <a:r>
              <a:rPr lang="en-US"/>
              <a:t>Of these calculate the total sum.</a:t>
            </a:r>
          </a:p>
          <a:p>
            <a:pPr lvl="1"/>
            <a:r>
              <a:rPr lang="en-US"/>
              <a:t>Return the maximum sum </a:t>
            </a:r>
          </a:p>
        </p:txBody>
      </p:sp>
    </p:spTree>
    <p:extLst>
      <p:ext uri="{BB962C8B-B14F-4D97-AF65-F5344CB8AC3E}">
        <p14:creationId xmlns:p14="http://schemas.microsoft.com/office/powerpoint/2010/main" val="4014866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0B10F93-72CB-4744-BCC6-C8F120A34154}"/>
              </a:ext>
            </a:extLst>
          </p:cNvPr>
          <p:cNvSpPr>
            <a:spLocks noGrp="1"/>
          </p:cNvSpPr>
          <p:nvPr>
            <p:ph type="body" sz="quarter" idx="14"/>
          </p:nvPr>
        </p:nvSpPr>
        <p:spPr/>
        <p:txBody>
          <a:bodyPr/>
          <a:lstStyle/>
          <a:p>
            <a:r>
              <a:rPr lang="en-US"/>
              <a:t>Announcements </a:t>
            </a:r>
          </a:p>
        </p:txBody>
      </p:sp>
      <p:sp>
        <p:nvSpPr>
          <p:cNvPr id="3" name="Text Placeholder 2">
            <a:extLst>
              <a:ext uri="{FF2B5EF4-FFF2-40B4-BE49-F238E27FC236}">
                <a16:creationId xmlns:a16="http://schemas.microsoft.com/office/drawing/2014/main" xmlns="" id="{5DBDED4B-2936-4022-8650-45017DF0C21F}"/>
              </a:ext>
            </a:extLst>
          </p:cNvPr>
          <p:cNvSpPr>
            <a:spLocks noGrp="1"/>
          </p:cNvSpPr>
          <p:nvPr>
            <p:ph type="body" sz="quarter" idx="16"/>
          </p:nvPr>
        </p:nvSpPr>
        <p:spPr/>
        <p:txBody>
          <a:bodyPr/>
          <a:lstStyle/>
          <a:p>
            <a:r>
              <a:rPr lang="en-US"/>
              <a:t>Continue to @mention another student for code reviews</a:t>
            </a:r>
          </a:p>
          <a:p>
            <a:r>
              <a:rPr lang="en-US"/>
              <a:t>Midpoint checkup</a:t>
            </a:r>
          </a:p>
          <a:p>
            <a:r>
              <a:rPr lang="en-US"/>
              <a:t>Interview time management tips</a:t>
            </a:r>
          </a:p>
        </p:txBody>
      </p:sp>
    </p:spTree>
    <p:extLst>
      <p:ext uri="{BB962C8B-B14F-4D97-AF65-F5344CB8AC3E}">
        <p14:creationId xmlns:p14="http://schemas.microsoft.com/office/powerpoint/2010/main" val="1510012041"/>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1CCD59-BD8F-471D-A98E-47860D0E0C25}"/>
              </a:ext>
            </a:extLst>
          </p:cNvPr>
          <p:cNvSpPr>
            <a:spLocks noGrp="1"/>
          </p:cNvSpPr>
          <p:nvPr>
            <p:ph type="title"/>
          </p:nvPr>
        </p:nvSpPr>
        <p:spPr>
          <a:xfrm>
            <a:off x="838946" y="365560"/>
            <a:ext cx="10514108" cy="1325375"/>
          </a:xfrm>
        </p:spPr>
        <p:txBody>
          <a:bodyPr>
            <a:normAutofit/>
          </a:bodyPr>
          <a:lstStyle/>
          <a:p>
            <a:r>
              <a:rPr lang="en-US"/>
              <a:t>B – Brute Force</a:t>
            </a:r>
          </a:p>
        </p:txBody>
      </p:sp>
      <p:cxnSp>
        <p:nvCxnSpPr>
          <p:cNvPr id="16" name="Straight Connector 15">
            <a:extLst>
              <a:ext uri="{FF2B5EF4-FFF2-40B4-BE49-F238E27FC236}">
                <a16:creationId xmlns:a16="http://schemas.microsoft.com/office/drawing/2014/main" xmlns=""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xmlns="" id="{E86A1290-E429-484A-88F7-11E5A580D713}"/>
                  </a:ext>
                </a:extLst>
              </p:cNvPr>
              <p:cNvSpPr>
                <a:spLocks noGrp="1"/>
              </p:cNvSpPr>
              <p:nvPr>
                <p:ph idx="1"/>
              </p:nvPr>
            </p:nvSpPr>
            <p:spPr>
              <a:xfrm>
                <a:off x="546642" y="2595460"/>
                <a:ext cx="10512872" cy="3154510"/>
              </a:xfrm>
            </p:spPr>
            <p:txBody>
              <a:bodyPr>
                <a:normAutofit/>
              </a:bodyPr>
              <a:lstStyle/>
              <a:p>
                <a:r>
                  <a:rPr lang="en-US"/>
                  <a:t>Time complexity is </a:t>
                </a:r>
                <a:r>
                  <a:rPr lang="en-US">
                    <a:solidFill>
                      <a:srgbClr val="FF0000"/>
                    </a:solidFill>
                  </a:rPr>
                  <a:t>O(</a:t>
                </a:r>
                <a14:m>
                  <m:oMath xmlns:m="http://schemas.openxmlformats.org/officeDocument/2006/math">
                    <m:sSup>
                      <m:sSupPr>
                        <m:ctrlPr>
                          <a:rPr lang="en-US" i="1" dirty="0" smtClean="0">
                            <a:solidFill>
                              <a:srgbClr val="FF0000"/>
                            </a:solidFill>
                            <a:latin typeface="Cambria Math" charset="0"/>
                          </a:rPr>
                        </m:ctrlPr>
                      </m:sSupPr>
                      <m:e>
                        <m:r>
                          <a:rPr lang="en-US" dirty="0" smtClean="0">
                            <a:solidFill>
                              <a:srgbClr val="FF0000"/>
                            </a:solidFill>
                            <a:latin typeface="Cambria Math" panose="02040503050406030204" pitchFamily="18" charset="0"/>
                          </a:rPr>
                          <m:t>2</m:t>
                        </m:r>
                      </m:e>
                      <m:sup>
                        <m:r>
                          <a:rPr lang="en-US" i="1" dirty="0" smtClean="0">
                            <a:solidFill>
                              <a:srgbClr val="FF0000"/>
                            </a:solidFill>
                            <a:latin typeface="Cambria Math" panose="02040503050406030204" pitchFamily="18" charset="0"/>
                          </a:rPr>
                          <m:t>𝑛</m:t>
                        </m:r>
                      </m:sup>
                    </m:sSup>
                  </m:oMath>
                </a14:m>
                <a:r>
                  <a:rPr lang="en-US">
                    <a:solidFill>
                      <a:srgbClr val="FF0000"/>
                    </a:solidFill>
                  </a:rPr>
                  <a:t>)</a:t>
                </a:r>
                <a:endParaRPr lang="en-US"/>
              </a:p>
            </p:txBody>
          </p:sp>
        </mc:Choice>
        <mc:Fallback xmlns="">
          <p:sp>
            <p:nvSpPr>
              <p:cNvPr id="3" name="Content Placeholder 2">
                <a:extLst>
                  <a:ext uri="{FF2B5EF4-FFF2-40B4-BE49-F238E27FC236}">
                    <a16:creationId xmlns:a16="http://schemas.microsoft.com/office/drawing/2014/main" id="{E86A1290-E429-484A-88F7-11E5A580D713}"/>
                  </a:ext>
                </a:extLst>
              </p:cNvPr>
              <p:cNvSpPr>
                <a:spLocks noGrp="1" noRot="1" noChangeAspect="1" noMove="1" noResize="1" noEditPoints="1" noAdjustHandles="1" noChangeArrowheads="1" noChangeShapeType="1" noTextEdit="1"/>
              </p:cNvSpPr>
              <p:nvPr>
                <p:ph idx="1"/>
              </p:nvPr>
            </p:nvSpPr>
            <p:spPr>
              <a:xfrm>
                <a:off x="546642" y="2595460"/>
                <a:ext cx="10512872" cy="3154510"/>
              </a:xfrm>
              <a:blipFill>
                <a:blip r:embed="rId3"/>
                <a:stretch>
                  <a:fillRect/>
                </a:stretch>
              </a:blipFill>
            </p:spPr>
            <p:txBody>
              <a:bodyPr/>
              <a:lstStyle/>
              <a:p>
                <a:r>
                  <a:rPr lang="en-US">
                    <a:noFill/>
                  </a:rPr>
                  <a:t> </a:t>
                </a:r>
              </a:p>
            </p:txBody>
          </p:sp>
        </mc:Fallback>
      </mc:AlternateContent>
      <p:sp>
        <p:nvSpPr>
          <p:cNvPr id="5" name="Rectangle 4">
            <a:extLst>
              <a:ext uri="{FF2B5EF4-FFF2-40B4-BE49-F238E27FC236}">
                <a16:creationId xmlns:a16="http://schemas.microsoft.com/office/drawing/2014/main" xmlns="" id="{137AE8B9-FA5E-44F1-88D8-21F998FDDF9B}"/>
              </a:ext>
            </a:extLst>
          </p:cNvPr>
          <p:cNvSpPr/>
          <p:nvPr/>
        </p:nvSpPr>
        <p:spPr>
          <a:xfrm>
            <a:off x="1401309" y="342900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5</a:t>
            </a:r>
          </a:p>
        </p:txBody>
      </p:sp>
      <p:sp>
        <p:nvSpPr>
          <p:cNvPr id="6" name="Rectangle 5">
            <a:extLst>
              <a:ext uri="{FF2B5EF4-FFF2-40B4-BE49-F238E27FC236}">
                <a16:creationId xmlns:a16="http://schemas.microsoft.com/office/drawing/2014/main" xmlns="" id="{B6F99BE9-1EBF-46C6-B2C1-30415B0BEB29}"/>
              </a:ext>
            </a:extLst>
          </p:cNvPr>
          <p:cNvSpPr/>
          <p:nvPr/>
        </p:nvSpPr>
        <p:spPr>
          <a:xfrm>
            <a:off x="2063324" y="342900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7" name="Rectangle 6">
            <a:extLst>
              <a:ext uri="{FF2B5EF4-FFF2-40B4-BE49-F238E27FC236}">
                <a16:creationId xmlns:a16="http://schemas.microsoft.com/office/drawing/2014/main" xmlns="" id="{562FE899-D33C-4CF2-BFF0-D4476742F2E3}"/>
              </a:ext>
            </a:extLst>
          </p:cNvPr>
          <p:cNvSpPr/>
          <p:nvPr/>
        </p:nvSpPr>
        <p:spPr>
          <a:xfrm>
            <a:off x="3366746" y="344391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3</a:t>
            </a:r>
          </a:p>
        </p:txBody>
      </p:sp>
      <p:sp>
        <p:nvSpPr>
          <p:cNvPr id="8" name="Rectangle 7">
            <a:extLst>
              <a:ext uri="{FF2B5EF4-FFF2-40B4-BE49-F238E27FC236}">
                <a16:creationId xmlns:a16="http://schemas.microsoft.com/office/drawing/2014/main" xmlns="" id="{2C11087A-FAEF-486E-86C4-4E2BBD69C017}"/>
              </a:ext>
            </a:extLst>
          </p:cNvPr>
          <p:cNvSpPr/>
          <p:nvPr/>
        </p:nvSpPr>
        <p:spPr>
          <a:xfrm>
            <a:off x="2715035" y="344391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
        <p:nvSpPr>
          <p:cNvPr id="9" name="Rectangle 8">
            <a:extLst>
              <a:ext uri="{FF2B5EF4-FFF2-40B4-BE49-F238E27FC236}">
                <a16:creationId xmlns:a16="http://schemas.microsoft.com/office/drawing/2014/main" xmlns="" id="{E35111B9-9C3E-41D0-9907-6078A3F4810C}"/>
              </a:ext>
            </a:extLst>
          </p:cNvPr>
          <p:cNvSpPr/>
          <p:nvPr/>
        </p:nvSpPr>
        <p:spPr>
          <a:xfrm>
            <a:off x="4037922" y="342900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10" name="Rectangle 9">
            <a:extLst>
              <a:ext uri="{FF2B5EF4-FFF2-40B4-BE49-F238E27FC236}">
                <a16:creationId xmlns:a16="http://schemas.microsoft.com/office/drawing/2014/main" xmlns="" id="{BD9724D0-A656-4AE7-93CB-C2F2DFCCBA90}"/>
              </a:ext>
            </a:extLst>
          </p:cNvPr>
          <p:cNvSpPr/>
          <p:nvPr/>
        </p:nvSpPr>
        <p:spPr>
          <a:xfrm>
            <a:off x="4716775" y="342899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12</a:t>
            </a:r>
          </a:p>
        </p:txBody>
      </p:sp>
      <p:sp>
        <p:nvSpPr>
          <p:cNvPr id="11" name="Rectangle 10">
            <a:extLst>
              <a:ext uri="{FF2B5EF4-FFF2-40B4-BE49-F238E27FC236}">
                <a16:creationId xmlns:a16="http://schemas.microsoft.com/office/drawing/2014/main" xmlns="" id="{00CB443E-4F08-4638-BC4F-4677234EBCB6}"/>
              </a:ext>
            </a:extLst>
          </p:cNvPr>
          <p:cNvSpPr/>
          <p:nvPr/>
        </p:nvSpPr>
        <p:spPr>
          <a:xfrm>
            <a:off x="5425440" y="342507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98</a:t>
            </a:r>
          </a:p>
        </p:txBody>
      </p:sp>
      <p:sp>
        <p:nvSpPr>
          <p:cNvPr id="4" name="TextBox 3">
            <a:extLst>
              <a:ext uri="{FF2B5EF4-FFF2-40B4-BE49-F238E27FC236}">
                <a16:creationId xmlns:a16="http://schemas.microsoft.com/office/drawing/2014/main" xmlns="" id="{831F7479-8894-47AF-8F76-956855996842}"/>
              </a:ext>
            </a:extLst>
          </p:cNvPr>
          <p:cNvSpPr txBox="1"/>
          <p:nvPr/>
        </p:nvSpPr>
        <p:spPr>
          <a:xfrm>
            <a:off x="1689813" y="3969629"/>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13" name="TextBox 12">
            <a:extLst>
              <a:ext uri="{FF2B5EF4-FFF2-40B4-BE49-F238E27FC236}">
                <a16:creationId xmlns:a16="http://schemas.microsoft.com/office/drawing/2014/main" xmlns="" id="{8D581EDE-64E3-476F-9B04-53EED39AB9BF}"/>
              </a:ext>
            </a:extLst>
          </p:cNvPr>
          <p:cNvSpPr txBox="1"/>
          <p:nvPr/>
        </p:nvSpPr>
        <p:spPr>
          <a:xfrm>
            <a:off x="1489844" y="4666560"/>
            <a:ext cx="4629602" cy="328348"/>
          </a:xfrm>
          <a:prstGeom prst="rect">
            <a:avLst/>
          </a:prstGeom>
        </p:spPr>
        <p:txBody>
          <a:bodyPr vert="horz" wrap="none" lIns="146304" tIns="91440" rIns="0" bIns="0" rtlCol="0">
            <a:noAutofit/>
          </a:bodyPr>
          <a:lstStyle/>
          <a:p>
            <a:pPr marL="0" marR="0" lvl="0" indent="0" algn="l" defTabSz="914400" rtl="0" eaLnBrk="1" fontAlgn="auto" latinLnBrk="0" hangingPunct="1">
              <a:lnSpc>
                <a:spcPct val="100000"/>
              </a:lnSpc>
              <a:spcBef>
                <a:spcPts val="200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2      X        2     X       2     X      2      X      2       X       2       X       2  </a:t>
            </a:r>
          </a:p>
        </p:txBody>
      </p:sp>
      <p:sp>
        <p:nvSpPr>
          <p:cNvPr id="15" name="TextBox 14">
            <a:extLst>
              <a:ext uri="{FF2B5EF4-FFF2-40B4-BE49-F238E27FC236}">
                <a16:creationId xmlns:a16="http://schemas.microsoft.com/office/drawing/2014/main" xmlns="" id="{983E7181-517F-40BB-B647-3C374620A4A4}"/>
              </a:ext>
            </a:extLst>
          </p:cNvPr>
          <p:cNvSpPr txBox="1"/>
          <p:nvPr/>
        </p:nvSpPr>
        <p:spPr>
          <a:xfrm>
            <a:off x="996485" y="3969629"/>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17" name="TextBox 16">
            <a:extLst>
              <a:ext uri="{FF2B5EF4-FFF2-40B4-BE49-F238E27FC236}">
                <a16:creationId xmlns:a16="http://schemas.microsoft.com/office/drawing/2014/main" xmlns="" id="{C6101596-57D3-430C-9154-E3CA3BF55537}"/>
              </a:ext>
            </a:extLst>
          </p:cNvPr>
          <p:cNvSpPr txBox="1"/>
          <p:nvPr/>
        </p:nvSpPr>
        <p:spPr>
          <a:xfrm>
            <a:off x="2351828" y="3984547"/>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18" name="TextBox 17">
            <a:extLst>
              <a:ext uri="{FF2B5EF4-FFF2-40B4-BE49-F238E27FC236}">
                <a16:creationId xmlns:a16="http://schemas.microsoft.com/office/drawing/2014/main" xmlns="" id="{94DCC24C-89A0-4470-82C9-B68096C9394B}"/>
              </a:ext>
            </a:extLst>
          </p:cNvPr>
          <p:cNvSpPr txBox="1"/>
          <p:nvPr/>
        </p:nvSpPr>
        <p:spPr>
          <a:xfrm>
            <a:off x="2977606" y="3989696"/>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19" name="TextBox 18">
            <a:extLst>
              <a:ext uri="{FF2B5EF4-FFF2-40B4-BE49-F238E27FC236}">
                <a16:creationId xmlns:a16="http://schemas.microsoft.com/office/drawing/2014/main" xmlns="" id="{909968F9-7F24-458E-8CBB-8E34279D481E}"/>
              </a:ext>
            </a:extLst>
          </p:cNvPr>
          <p:cNvSpPr txBox="1"/>
          <p:nvPr/>
        </p:nvSpPr>
        <p:spPr>
          <a:xfrm>
            <a:off x="3666103" y="3978501"/>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20" name="TextBox 19">
            <a:extLst>
              <a:ext uri="{FF2B5EF4-FFF2-40B4-BE49-F238E27FC236}">
                <a16:creationId xmlns:a16="http://schemas.microsoft.com/office/drawing/2014/main" xmlns="" id="{D889219A-81DE-4C99-924B-7D396708C6DA}"/>
              </a:ext>
            </a:extLst>
          </p:cNvPr>
          <p:cNvSpPr txBox="1"/>
          <p:nvPr/>
        </p:nvSpPr>
        <p:spPr>
          <a:xfrm>
            <a:off x="4363998" y="3967306"/>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21" name="TextBox 20">
            <a:extLst>
              <a:ext uri="{FF2B5EF4-FFF2-40B4-BE49-F238E27FC236}">
                <a16:creationId xmlns:a16="http://schemas.microsoft.com/office/drawing/2014/main" xmlns="" id="{9726D5FF-C219-4161-82DE-3DCD70B4D512}"/>
              </a:ext>
            </a:extLst>
          </p:cNvPr>
          <p:cNvSpPr txBox="1"/>
          <p:nvPr/>
        </p:nvSpPr>
        <p:spPr>
          <a:xfrm>
            <a:off x="5016614" y="3960746"/>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Tree>
    <p:extLst>
      <p:ext uri="{BB962C8B-B14F-4D97-AF65-F5344CB8AC3E}">
        <p14:creationId xmlns:p14="http://schemas.microsoft.com/office/powerpoint/2010/main" val="1833870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p:txBody>
              <a:bodyPr/>
              <a:lstStyle/>
              <a:p>
                <a:r>
                  <a:rPr lang="en-US"/>
                  <a:t>Can we do better than </a:t>
                </a:r>
                <a:r>
                  <a:rPr lang="en-US">
                    <a:solidFill>
                      <a:srgbClr val="FF0000"/>
                    </a:solidFill>
                  </a:rPr>
                  <a:t>O(</a:t>
                </a:r>
                <a14:m>
                  <m:oMath xmlns:m="http://schemas.openxmlformats.org/officeDocument/2006/math">
                    <m:sSup>
                      <m:sSupPr>
                        <m:ctrlPr>
                          <a:rPr lang="en-US" i="1" dirty="0">
                            <a:solidFill>
                              <a:srgbClr val="FF0000"/>
                            </a:solidFill>
                            <a:latin typeface="Cambria Math" charset="0"/>
                          </a:rPr>
                        </m:ctrlPr>
                      </m:sSupPr>
                      <m:e>
                        <m:r>
                          <a:rPr lang="en-US" dirty="0">
                            <a:solidFill>
                              <a:srgbClr val="FF0000"/>
                            </a:solidFill>
                            <a:latin typeface="Cambria Math" panose="02040503050406030204" pitchFamily="18" charset="0"/>
                          </a:rPr>
                          <m:t>2</m:t>
                        </m:r>
                      </m:e>
                      <m:sup>
                        <m:r>
                          <a:rPr lang="en-US" i="1" dirty="0">
                            <a:solidFill>
                              <a:srgbClr val="FF0000"/>
                            </a:solidFill>
                            <a:latin typeface="Cambria Math" panose="02040503050406030204" pitchFamily="18" charset="0"/>
                          </a:rPr>
                          <m:t>𝑛</m:t>
                        </m:r>
                      </m:sup>
                    </m:sSup>
                  </m:oMath>
                </a14:m>
                <a:r>
                  <a:rPr lang="en-US">
                    <a:solidFill>
                      <a:srgbClr val="FF0000"/>
                    </a:solidFill>
                  </a:rPr>
                  <a:t>)</a:t>
                </a:r>
                <a:r>
                  <a:rPr lang="en-US"/>
                  <a:t>?</a:t>
                </a:r>
              </a:p>
              <a:p>
                <a:pPr lvl="1"/>
                <a:r>
                  <a:rPr lang="en-US"/>
                  <a:t>Would sorting the array help?</a:t>
                </a:r>
              </a:p>
              <a:p>
                <a:pPr marL="163401" lvl="1" indent="0">
                  <a:buNone/>
                </a:pPr>
                <a:r>
                  <a:rPr lang="en-US"/>
                  <a:t>	No, we would mix up the positions of the houses by sorting</a:t>
                </a:r>
              </a:p>
              <a:p>
                <a:pPr marL="163401" lvl="1" indent="0">
                  <a:buNone/>
                </a:pPr>
                <a:endParaRPr lang="en-US"/>
              </a:p>
            </p:txBody>
          </p:sp>
        </mc:Choice>
        <mc:Fallback xmlns="">
          <p:sp>
            <p:nvSpPr>
              <p:cNvPr id="3" name="Text Placeholder 2">
                <a:extLst>
                  <a:ext uri="{FF2B5EF4-FFF2-40B4-BE49-F238E27FC236}">
                    <a16:creationId xmlns:a16="http://schemas.microsoft.com/office/drawing/2014/main" id="{A6B34C81-F50E-4334-AE1A-313E6F3944C2}"/>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2245"/>
                </a:stretch>
              </a:blipFill>
            </p:spPr>
            <p:txBody>
              <a:bodyPr/>
              <a:lstStyle/>
              <a:p>
                <a:r>
                  <a:rPr lang="en-US">
                    <a:noFill/>
                  </a:rPr>
                  <a:t> </a:t>
                </a:r>
              </a:p>
            </p:txBody>
          </p:sp>
        </mc:Fallback>
      </mc:AlternateContent>
    </p:spTree>
    <p:extLst>
      <p:ext uri="{BB962C8B-B14F-4D97-AF65-F5344CB8AC3E}">
        <p14:creationId xmlns:p14="http://schemas.microsoft.com/office/powerpoint/2010/main" val="382371682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a:xfrm>
            <a:off x="659074" y="2432535"/>
            <a:ext cx="10773080" cy="2984830"/>
          </a:xfrm>
        </p:spPr>
        <p:txBody>
          <a:bodyPr/>
          <a:lstStyle/>
          <a:p>
            <a:pPr marL="326801" lvl="2" indent="0">
              <a:buNone/>
            </a:pPr>
            <a:r>
              <a:rPr lang="en-US"/>
              <a:t>	let’s consider this input:	</a:t>
            </a:r>
          </a:p>
          <a:p>
            <a:pPr marL="0" indent="0">
              <a:buNone/>
            </a:pPr>
            <a:r>
              <a:rPr lang="en-US"/>
              <a:t>		</a:t>
            </a:r>
          </a:p>
        </p:txBody>
      </p:sp>
      <p:sp>
        <p:nvSpPr>
          <p:cNvPr id="37" name="TextBox 36">
            <a:extLst>
              <a:ext uri="{FF2B5EF4-FFF2-40B4-BE49-F238E27FC236}">
                <a16:creationId xmlns:a16="http://schemas.microsoft.com/office/drawing/2014/main" xmlns="" id="{8C554F61-686E-4A00-8A0C-CF0D524FC8D9}"/>
              </a:ext>
            </a:extLst>
          </p:cNvPr>
          <p:cNvSpPr txBox="1"/>
          <p:nvPr/>
        </p:nvSpPr>
        <p:spPr>
          <a:xfrm>
            <a:off x="6435480" y="5227127"/>
            <a:ext cx="2769602"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Max sum = 8 + Max sum of [2-6]</a:t>
            </a:r>
            <a:endPar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39" name="TextBox 38">
            <a:extLst>
              <a:ext uri="{FF2B5EF4-FFF2-40B4-BE49-F238E27FC236}">
                <a16:creationId xmlns:a16="http://schemas.microsoft.com/office/drawing/2014/main" xmlns="" id="{29868263-E397-4FD8-A722-888274824B29}"/>
              </a:ext>
            </a:extLst>
          </p:cNvPr>
          <p:cNvSpPr txBox="1"/>
          <p:nvPr/>
        </p:nvSpPr>
        <p:spPr>
          <a:xfrm>
            <a:off x="6320999" y="3303805"/>
            <a:ext cx="2769602"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Max sum = Max sum of [1-6]</a:t>
            </a:r>
            <a:endPar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38" name="TextBox 37">
            <a:extLst>
              <a:ext uri="{FF2B5EF4-FFF2-40B4-BE49-F238E27FC236}">
                <a16:creationId xmlns:a16="http://schemas.microsoft.com/office/drawing/2014/main" xmlns="" id="{EA4870AD-E235-4636-B553-B0BE77D74C27}"/>
              </a:ext>
            </a:extLst>
          </p:cNvPr>
          <p:cNvSpPr txBox="1"/>
          <p:nvPr/>
        </p:nvSpPr>
        <p:spPr>
          <a:xfrm>
            <a:off x="1565341"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0</a:t>
            </a:r>
          </a:p>
        </p:txBody>
      </p:sp>
      <p:sp>
        <p:nvSpPr>
          <p:cNvPr id="40" name="TextBox 39">
            <a:extLst>
              <a:ext uri="{FF2B5EF4-FFF2-40B4-BE49-F238E27FC236}">
                <a16:creationId xmlns:a16="http://schemas.microsoft.com/office/drawing/2014/main" xmlns="" id="{D6CB68A9-C729-4BD1-8353-DAD1D200E6B1}"/>
              </a:ext>
            </a:extLst>
          </p:cNvPr>
          <p:cNvSpPr txBox="1"/>
          <p:nvPr/>
        </p:nvSpPr>
        <p:spPr>
          <a:xfrm>
            <a:off x="2238836"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1</a:t>
            </a:r>
          </a:p>
        </p:txBody>
      </p:sp>
      <p:sp>
        <p:nvSpPr>
          <p:cNvPr id="41" name="TextBox 40">
            <a:extLst>
              <a:ext uri="{FF2B5EF4-FFF2-40B4-BE49-F238E27FC236}">
                <a16:creationId xmlns:a16="http://schemas.microsoft.com/office/drawing/2014/main" xmlns="" id="{FA1E494D-EA48-4359-988E-7CF341FC3DEB}"/>
              </a:ext>
            </a:extLst>
          </p:cNvPr>
          <p:cNvSpPr txBox="1"/>
          <p:nvPr/>
        </p:nvSpPr>
        <p:spPr>
          <a:xfrm>
            <a:off x="2890289"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2</a:t>
            </a:r>
          </a:p>
        </p:txBody>
      </p:sp>
      <p:sp>
        <p:nvSpPr>
          <p:cNvPr id="42" name="TextBox 41">
            <a:extLst>
              <a:ext uri="{FF2B5EF4-FFF2-40B4-BE49-F238E27FC236}">
                <a16:creationId xmlns:a16="http://schemas.microsoft.com/office/drawing/2014/main" xmlns="" id="{BC4A405D-EA21-44DF-9C11-329699FCC464}"/>
              </a:ext>
            </a:extLst>
          </p:cNvPr>
          <p:cNvSpPr txBox="1"/>
          <p:nvPr/>
        </p:nvSpPr>
        <p:spPr>
          <a:xfrm>
            <a:off x="3548675"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3</a:t>
            </a:r>
          </a:p>
        </p:txBody>
      </p:sp>
      <p:sp>
        <p:nvSpPr>
          <p:cNvPr id="43" name="TextBox 42">
            <a:extLst>
              <a:ext uri="{FF2B5EF4-FFF2-40B4-BE49-F238E27FC236}">
                <a16:creationId xmlns:a16="http://schemas.microsoft.com/office/drawing/2014/main" xmlns="" id="{28272147-E165-452B-8401-1A1E5EC5A15F}"/>
              </a:ext>
            </a:extLst>
          </p:cNvPr>
          <p:cNvSpPr txBox="1"/>
          <p:nvPr/>
        </p:nvSpPr>
        <p:spPr>
          <a:xfrm>
            <a:off x="4221319"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4</a:t>
            </a:r>
          </a:p>
        </p:txBody>
      </p:sp>
      <p:sp>
        <p:nvSpPr>
          <p:cNvPr id="44" name="TextBox 43">
            <a:extLst>
              <a:ext uri="{FF2B5EF4-FFF2-40B4-BE49-F238E27FC236}">
                <a16:creationId xmlns:a16="http://schemas.microsoft.com/office/drawing/2014/main" xmlns="" id="{28F9C0E8-64D9-4A47-B9FD-ACD7FF64E57E}"/>
              </a:ext>
            </a:extLst>
          </p:cNvPr>
          <p:cNvSpPr txBox="1"/>
          <p:nvPr/>
        </p:nvSpPr>
        <p:spPr>
          <a:xfrm>
            <a:off x="4887642"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5</a:t>
            </a:r>
          </a:p>
        </p:txBody>
      </p:sp>
      <p:sp>
        <p:nvSpPr>
          <p:cNvPr id="45" name="TextBox 44">
            <a:extLst>
              <a:ext uri="{FF2B5EF4-FFF2-40B4-BE49-F238E27FC236}">
                <a16:creationId xmlns:a16="http://schemas.microsoft.com/office/drawing/2014/main" xmlns="" id="{C11FF5D7-9C4F-4411-B8AB-ADD9BEED5044}"/>
              </a:ext>
            </a:extLst>
          </p:cNvPr>
          <p:cNvSpPr txBox="1"/>
          <p:nvPr/>
        </p:nvSpPr>
        <p:spPr>
          <a:xfrm>
            <a:off x="5615465"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6</a:t>
            </a:r>
          </a:p>
        </p:txBody>
      </p:sp>
      <p:sp>
        <p:nvSpPr>
          <p:cNvPr id="46" name="Rectangle 45">
            <a:extLst>
              <a:ext uri="{FF2B5EF4-FFF2-40B4-BE49-F238E27FC236}">
                <a16:creationId xmlns:a16="http://schemas.microsoft.com/office/drawing/2014/main" xmlns="" id="{BCD2500C-7E18-4A64-8470-02A28090A270}"/>
              </a:ext>
            </a:extLst>
          </p:cNvPr>
          <p:cNvSpPr/>
          <p:nvPr/>
        </p:nvSpPr>
        <p:spPr>
          <a:xfrm>
            <a:off x="1491118" y="526313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47" name="Rectangle 46">
            <a:extLst>
              <a:ext uri="{FF2B5EF4-FFF2-40B4-BE49-F238E27FC236}">
                <a16:creationId xmlns:a16="http://schemas.microsoft.com/office/drawing/2014/main" xmlns="" id="{96496A80-09AA-4995-835F-3B577672896F}"/>
              </a:ext>
            </a:extLst>
          </p:cNvPr>
          <p:cNvSpPr/>
          <p:nvPr/>
        </p:nvSpPr>
        <p:spPr>
          <a:xfrm>
            <a:off x="2153133" y="526313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48" name="Rectangle 47">
            <a:extLst>
              <a:ext uri="{FF2B5EF4-FFF2-40B4-BE49-F238E27FC236}">
                <a16:creationId xmlns:a16="http://schemas.microsoft.com/office/drawing/2014/main" xmlns="" id="{6DD5D523-1EB6-49A2-9584-77D7E9B2BCB4}"/>
              </a:ext>
            </a:extLst>
          </p:cNvPr>
          <p:cNvSpPr/>
          <p:nvPr/>
        </p:nvSpPr>
        <p:spPr>
          <a:xfrm>
            <a:off x="3456555" y="527804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a:t>
            </a:r>
          </a:p>
        </p:txBody>
      </p:sp>
      <p:sp>
        <p:nvSpPr>
          <p:cNvPr id="49" name="Rectangle 48">
            <a:extLst>
              <a:ext uri="{FF2B5EF4-FFF2-40B4-BE49-F238E27FC236}">
                <a16:creationId xmlns:a16="http://schemas.microsoft.com/office/drawing/2014/main" xmlns="" id="{29FDA6C3-0F81-4F3C-A3D7-655B038F58A1}"/>
              </a:ext>
            </a:extLst>
          </p:cNvPr>
          <p:cNvSpPr/>
          <p:nvPr/>
        </p:nvSpPr>
        <p:spPr>
          <a:xfrm>
            <a:off x="2804844" y="527804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
        <p:nvSpPr>
          <p:cNvPr id="50" name="Rectangle 49">
            <a:extLst>
              <a:ext uri="{FF2B5EF4-FFF2-40B4-BE49-F238E27FC236}">
                <a16:creationId xmlns:a16="http://schemas.microsoft.com/office/drawing/2014/main" xmlns="" id="{7D95BAAD-A313-47DB-8E54-A45B91A6E526}"/>
              </a:ext>
            </a:extLst>
          </p:cNvPr>
          <p:cNvSpPr/>
          <p:nvPr/>
        </p:nvSpPr>
        <p:spPr>
          <a:xfrm>
            <a:off x="4127731" y="526313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3</a:t>
            </a:r>
          </a:p>
        </p:txBody>
      </p:sp>
      <p:sp>
        <p:nvSpPr>
          <p:cNvPr id="51" name="Rectangle 50">
            <a:extLst>
              <a:ext uri="{FF2B5EF4-FFF2-40B4-BE49-F238E27FC236}">
                <a16:creationId xmlns:a16="http://schemas.microsoft.com/office/drawing/2014/main" xmlns="" id="{901EE313-0239-4039-B3E4-774569E1975A}"/>
              </a:ext>
            </a:extLst>
          </p:cNvPr>
          <p:cNvSpPr/>
          <p:nvPr/>
        </p:nvSpPr>
        <p:spPr>
          <a:xfrm>
            <a:off x="4806584" y="526313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7</a:t>
            </a:r>
          </a:p>
        </p:txBody>
      </p:sp>
      <p:sp>
        <p:nvSpPr>
          <p:cNvPr id="52" name="Rectangle 51">
            <a:extLst>
              <a:ext uri="{FF2B5EF4-FFF2-40B4-BE49-F238E27FC236}">
                <a16:creationId xmlns:a16="http://schemas.microsoft.com/office/drawing/2014/main" xmlns="" id="{6478E512-ABE5-4569-8B50-4F709208CB1F}"/>
              </a:ext>
            </a:extLst>
          </p:cNvPr>
          <p:cNvSpPr/>
          <p:nvPr/>
        </p:nvSpPr>
        <p:spPr>
          <a:xfrm>
            <a:off x="5495717" y="5255293"/>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2</a:t>
            </a:r>
          </a:p>
        </p:txBody>
      </p:sp>
      <p:sp>
        <p:nvSpPr>
          <p:cNvPr id="53" name="Left Bracket 52">
            <a:extLst>
              <a:ext uri="{FF2B5EF4-FFF2-40B4-BE49-F238E27FC236}">
                <a16:creationId xmlns:a16="http://schemas.microsoft.com/office/drawing/2014/main" xmlns="" id="{6261ADA4-E8E9-4157-92BF-D958298F21A1}"/>
              </a:ext>
            </a:extLst>
          </p:cNvPr>
          <p:cNvSpPr/>
          <p:nvPr/>
        </p:nvSpPr>
        <p:spPr>
          <a:xfrm rot="5400000">
            <a:off x="4327695" y="3370527"/>
            <a:ext cx="222180" cy="3267882"/>
          </a:xfrm>
          <a:prstGeom prst="leftBracket">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37373"/>
              </a:solidFill>
              <a:effectLst/>
              <a:uLnTx/>
              <a:uFillTx/>
              <a:latin typeface="Segoe UI Semilight"/>
              <a:ea typeface="+mn-ea"/>
              <a:cs typeface="+mn-cs"/>
            </a:endParaRPr>
          </a:p>
        </p:txBody>
      </p:sp>
      <p:sp>
        <p:nvSpPr>
          <p:cNvPr id="54" name="TextBox 53">
            <a:extLst>
              <a:ext uri="{FF2B5EF4-FFF2-40B4-BE49-F238E27FC236}">
                <a16:creationId xmlns:a16="http://schemas.microsoft.com/office/drawing/2014/main" xmlns="" id="{6C992A69-B8BC-444A-8A6B-9A96B4E718F5}"/>
              </a:ext>
            </a:extLst>
          </p:cNvPr>
          <p:cNvSpPr txBox="1"/>
          <p:nvPr/>
        </p:nvSpPr>
        <p:spPr>
          <a:xfrm>
            <a:off x="1101532" y="4893378"/>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55" name="Left Bracket 54">
            <a:extLst>
              <a:ext uri="{FF2B5EF4-FFF2-40B4-BE49-F238E27FC236}">
                <a16:creationId xmlns:a16="http://schemas.microsoft.com/office/drawing/2014/main" xmlns="" id="{C671989D-EFE3-41D7-B343-C4154F1FB0C5}"/>
              </a:ext>
            </a:extLst>
          </p:cNvPr>
          <p:cNvSpPr/>
          <p:nvPr/>
        </p:nvSpPr>
        <p:spPr>
          <a:xfrm rot="16200000">
            <a:off x="3976688" y="1894632"/>
            <a:ext cx="222180" cy="3919593"/>
          </a:xfrm>
          <a:prstGeom prst="leftBracket">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37373"/>
              </a:solidFill>
              <a:effectLst/>
              <a:uLnTx/>
              <a:uFillTx/>
              <a:latin typeface="Segoe UI Semilight"/>
              <a:ea typeface="+mn-ea"/>
              <a:cs typeface="+mn-cs"/>
            </a:endParaRPr>
          </a:p>
        </p:txBody>
      </p:sp>
      <p:sp>
        <p:nvSpPr>
          <p:cNvPr id="56" name="TextBox 55">
            <a:extLst>
              <a:ext uri="{FF2B5EF4-FFF2-40B4-BE49-F238E27FC236}">
                <a16:creationId xmlns:a16="http://schemas.microsoft.com/office/drawing/2014/main" xmlns="" id="{1883CBB6-8923-48BA-B171-D1BB08860607}"/>
              </a:ext>
            </a:extLst>
          </p:cNvPr>
          <p:cNvSpPr txBox="1"/>
          <p:nvPr/>
        </p:nvSpPr>
        <p:spPr>
          <a:xfrm>
            <a:off x="1021787" y="3726683"/>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Excluded</a:t>
            </a:r>
          </a:p>
        </p:txBody>
      </p:sp>
      <p:sp>
        <p:nvSpPr>
          <p:cNvPr id="57" name="Rectangle 56">
            <a:extLst>
              <a:ext uri="{FF2B5EF4-FFF2-40B4-BE49-F238E27FC236}">
                <a16:creationId xmlns:a16="http://schemas.microsoft.com/office/drawing/2014/main" xmlns="" id="{A4E8F22E-1341-4FDF-9D1E-42324BE0EC20}"/>
              </a:ext>
            </a:extLst>
          </p:cNvPr>
          <p:cNvSpPr/>
          <p:nvPr/>
        </p:nvSpPr>
        <p:spPr>
          <a:xfrm>
            <a:off x="1503153" y="316801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58" name="Rectangle 57">
            <a:extLst>
              <a:ext uri="{FF2B5EF4-FFF2-40B4-BE49-F238E27FC236}">
                <a16:creationId xmlns:a16="http://schemas.microsoft.com/office/drawing/2014/main" xmlns="" id="{D15DA9C4-5FB2-4E5C-95D4-D52A8DB4E7C2}"/>
              </a:ext>
            </a:extLst>
          </p:cNvPr>
          <p:cNvSpPr/>
          <p:nvPr/>
        </p:nvSpPr>
        <p:spPr>
          <a:xfrm>
            <a:off x="2165168" y="316801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59" name="Rectangle 58">
            <a:extLst>
              <a:ext uri="{FF2B5EF4-FFF2-40B4-BE49-F238E27FC236}">
                <a16:creationId xmlns:a16="http://schemas.microsoft.com/office/drawing/2014/main" xmlns="" id="{9EF1A83A-275C-4E18-A918-E964A6DE6C91}"/>
              </a:ext>
            </a:extLst>
          </p:cNvPr>
          <p:cNvSpPr/>
          <p:nvPr/>
        </p:nvSpPr>
        <p:spPr>
          <a:xfrm>
            <a:off x="3468590" y="318293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a:t>
            </a:r>
          </a:p>
        </p:txBody>
      </p:sp>
      <p:sp>
        <p:nvSpPr>
          <p:cNvPr id="60" name="Rectangle 59">
            <a:extLst>
              <a:ext uri="{FF2B5EF4-FFF2-40B4-BE49-F238E27FC236}">
                <a16:creationId xmlns:a16="http://schemas.microsoft.com/office/drawing/2014/main" xmlns="" id="{04DB7666-BB25-49D7-871B-707F4C22659C}"/>
              </a:ext>
            </a:extLst>
          </p:cNvPr>
          <p:cNvSpPr/>
          <p:nvPr/>
        </p:nvSpPr>
        <p:spPr>
          <a:xfrm>
            <a:off x="2816879" y="318293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
        <p:nvSpPr>
          <p:cNvPr id="61" name="Rectangle 60">
            <a:extLst>
              <a:ext uri="{FF2B5EF4-FFF2-40B4-BE49-F238E27FC236}">
                <a16:creationId xmlns:a16="http://schemas.microsoft.com/office/drawing/2014/main" xmlns="" id="{195E9A4F-51B9-45DC-8332-66A7601F6340}"/>
              </a:ext>
            </a:extLst>
          </p:cNvPr>
          <p:cNvSpPr/>
          <p:nvPr/>
        </p:nvSpPr>
        <p:spPr>
          <a:xfrm>
            <a:off x="4139766" y="316801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3</a:t>
            </a:r>
          </a:p>
        </p:txBody>
      </p:sp>
      <p:sp>
        <p:nvSpPr>
          <p:cNvPr id="62" name="Rectangle 61">
            <a:extLst>
              <a:ext uri="{FF2B5EF4-FFF2-40B4-BE49-F238E27FC236}">
                <a16:creationId xmlns:a16="http://schemas.microsoft.com/office/drawing/2014/main" xmlns="" id="{A8E7EF7F-AE42-4207-BEC8-C6295BFE3E5A}"/>
              </a:ext>
            </a:extLst>
          </p:cNvPr>
          <p:cNvSpPr/>
          <p:nvPr/>
        </p:nvSpPr>
        <p:spPr>
          <a:xfrm>
            <a:off x="4818619" y="316801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7</a:t>
            </a:r>
          </a:p>
        </p:txBody>
      </p:sp>
      <p:sp>
        <p:nvSpPr>
          <p:cNvPr id="63" name="Rectangle 62">
            <a:extLst>
              <a:ext uri="{FF2B5EF4-FFF2-40B4-BE49-F238E27FC236}">
                <a16:creationId xmlns:a16="http://schemas.microsoft.com/office/drawing/2014/main" xmlns="" id="{72526C01-D14D-4402-95EE-1B136CE5E730}"/>
              </a:ext>
            </a:extLst>
          </p:cNvPr>
          <p:cNvSpPr/>
          <p:nvPr/>
        </p:nvSpPr>
        <p:spPr>
          <a:xfrm>
            <a:off x="5507752" y="316018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2</a:t>
            </a:r>
          </a:p>
        </p:txBody>
      </p:sp>
    </p:spTree>
    <p:extLst>
      <p:ext uri="{BB962C8B-B14F-4D97-AF65-F5344CB8AC3E}">
        <p14:creationId xmlns:p14="http://schemas.microsoft.com/office/powerpoint/2010/main" val="383124920"/>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7309631E-B2E3-4127-A5B7-EC1E72982592}"/>
              </a:ext>
            </a:extLst>
          </p:cNvPr>
          <p:cNvSpPr txBox="1"/>
          <p:nvPr/>
        </p:nvSpPr>
        <p:spPr>
          <a:xfrm>
            <a:off x="136260"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0</a:t>
            </a:r>
          </a:p>
        </p:txBody>
      </p:sp>
      <p:sp>
        <p:nvSpPr>
          <p:cNvPr id="6" name="TextBox 5">
            <a:extLst>
              <a:ext uri="{FF2B5EF4-FFF2-40B4-BE49-F238E27FC236}">
                <a16:creationId xmlns:a16="http://schemas.microsoft.com/office/drawing/2014/main" xmlns="" id="{F1B8E2CB-C70C-42D0-AE53-BEE5C9650503}"/>
              </a:ext>
            </a:extLst>
          </p:cNvPr>
          <p:cNvSpPr txBox="1"/>
          <p:nvPr/>
        </p:nvSpPr>
        <p:spPr>
          <a:xfrm>
            <a:off x="809755"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1</a:t>
            </a:r>
          </a:p>
        </p:txBody>
      </p:sp>
      <p:sp>
        <p:nvSpPr>
          <p:cNvPr id="7" name="TextBox 6">
            <a:extLst>
              <a:ext uri="{FF2B5EF4-FFF2-40B4-BE49-F238E27FC236}">
                <a16:creationId xmlns:a16="http://schemas.microsoft.com/office/drawing/2014/main" xmlns="" id="{D5359BE3-F8EC-4D0F-87C8-DFF9033CDCEA}"/>
              </a:ext>
            </a:extLst>
          </p:cNvPr>
          <p:cNvSpPr txBox="1"/>
          <p:nvPr/>
        </p:nvSpPr>
        <p:spPr>
          <a:xfrm>
            <a:off x="1461208"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2</a:t>
            </a:r>
          </a:p>
        </p:txBody>
      </p:sp>
      <p:sp>
        <p:nvSpPr>
          <p:cNvPr id="8" name="TextBox 7">
            <a:extLst>
              <a:ext uri="{FF2B5EF4-FFF2-40B4-BE49-F238E27FC236}">
                <a16:creationId xmlns:a16="http://schemas.microsoft.com/office/drawing/2014/main" xmlns="" id="{67B6D5DB-8E2C-4D73-B82C-D6F3C83E7B5C}"/>
              </a:ext>
            </a:extLst>
          </p:cNvPr>
          <p:cNvSpPr txBox="1"/>
          <p:nvPr/>
        </p:nvSpPr>
        <p:spPr>
          <a:xfrm>
            <a:off x="2119594"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3</a:t>
            </a:r>
          </a:p>
        </p:txBody>
      </p:sp>
      <p:sp>
        <p:nvSpPr>
          <p:cNvPr id="9" name="TextBox 8">
            <a:extLst>
              <a:ext uri="{FF2B5EF4-FFF2-40B4-BE49-F238E27FC236}">
                <a16:creationId xmlns:a16="http://schemas.microsoft.com/office/drawing/2014/main" xmlns="" id="{D65B840B-B112-4DD0-B8F3-15A9FE075ABA}"/>
              </a:ext>
            </a:extLst>
          </p:cNvPr>
          <p:cNvSpPr txBox="1"/>
          <p:nvPr/>
        </p:nvSpPr>
        <p:spPr>
          <a:xfrm>
            <a:off x="2792238"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4</a:t>
            </a:r>
          </a:p>
        </p:txBody>
      </p:sp>
      <p:sp>
        <p:nvSpPr>
          <p:cNvPr id="10" name="TextBox 9">
            <a:extLst>
              <a:ext uri="{FF2B5EF4-FFF2-40B4-BE49-F238E27FC236}">
                <a16:creationId xmlns:a16="http://schemas.microsoft.com/office/drawing/2014/main" xmlns="" id="{A234FAC8-59D1-4CF8-BF3C-33C43C935B0F}"/>
              </a:ext>
            </a:extLst>
          </p:cNvPr>
          <p:cNvSpPr txBox="1"/>
          <p:nvPr/>
        </p:nvSpPr>
        <p:spPr>
          <a:xfrm>
            <a:off x="3458561"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5</a:t>
            </a:r>
          </a:p>
        </p:txBody>
      </p:sp>
      <p:sp>
        <p:nvSpPr>
          <p:cNvPr id="11" name="TextBox 10">
            <a:extLst>
              <a:ext uri="{FF2B5EF4-FFF2-40B4-BE49-F238E27FC236}">
                <a16:creationId xmlns:a16="http://schemas.microsoft.com/office/drawing/2014/main" xmlns="" id="{21A55C3F-6418-4069-9A79-9179F4187F3A}"/>
              </a:ext>
            </a:extLst>
          </p:cNvPr>
          <p:cNvSpPr txBox="1"/>
          <p:nvPr/>
        </p:nvSpPr>
        <p:spPr>
          <a:xfrm>
            <a:off x="4186384"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6</a:t>
            </a:r>
          </a:p>
        </p:txBody>
      </p:sp>
      <p:sp>
        <p:nvSpPr>
          <p:cNvPr id="12" name="Rectangle 11">
            <a:extLst>
              <a:ext uri="{FF2B5EF4-FFF2-40B4-BE49-F238E27FC236}">
                <a16:creationId xmlns:a16="http://schemas.microsoft.com/office/drawing/2014/main" xmlns="" id="{D404ACEB-C7D9-47E8-B11D-1EC8D6861A85}"/>
              </a:ext>
            </a:extLst>
          </p:cNvPr>
          <p:cNvSpPr/>
          <p:nvPr/>
        </p:nvSpPr>
        <p:spPr>
          <a:xfrm>
            <a:off x="62037"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13" name="Rectangle 12">
            <a:extLst>
              <a:ext uri="{FF2B5EF4-FFF2-40B4-BE49-F238E27FC236}">
                <a16:creationId xmlns:a16="http://schemas.microsoft.com/office/drawing/2014/main" xmlns="" id="{17CA4496-E419-4581-97FD-385BC30F6B80}"/>
              </a:ext>
            </a:extLst>
          </p:cNvPr>
          <p:cNvSpPr/>
          <p:nvPr/>
        </p:nvSpPr>
        <p:spPr>
          <a:xfrm>
            <a:off x="724052"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14" name="Rectangle 13">
            <a:extLst>
              <a:ext uri="{FF2B5EF4-FFF2-40B4-BE49-F238E27FC236}">
                <a16:creationId xmlns:a16="http://schemas.microsoft.com/office/drawing/2014/main" xmlns="" id="{F5B98939-B4E6-4127-8D95-B7CA3F562592}"/>
              </a:ext>
            </a:extLst>
          </p:cNvPr>
          <p:cNvSpPr/>
          <p:nvPr/>
        </p:nvSpPr>
        <p:spPr>
          <a:xfrm>
            <a:off x="2027474" y="11882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a:t>
            </a:r>
          </a:p>
        </p:txBody>
      </p:sp>
      <p:sp>
        <p:nvSpPr>
          <p:cNvPr id="15" name="Rectangle 14">
            <a:extLst>
              <a:ext uri="{FF2B5EF4-FFF2-40B4-BE49-F238E27FC236}">
                <a16:creationId xmlns:a16="http://schemas.microsoft.com/office/drawing/2014/main" xmlns="" id="{3977F9A4-14CF-48ED-B3B2-8F2C2420E4AD}"/>
              </a:ext>
            </a:extLst>
          </p:cNvPr>
          <p:cNvSpPr/>
          <p:nvPr/>
        </p:nvSpPr>
        <p:spPr>
          <a:xfrm>
            <a:off x="1375763" y="11882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
        <p:nvSpPr>
          <p:cNvPr id="16" name="Rectangle 15">
            <a:extLst>
              <a:ext uri="{FF2B5EF4-FFF2-40B4-BE49-F238E27FC236}">
                <a16:creationId xmlns:a16="http://schemas.microsoft.com/office/drawing/2014/main" xmlns="" id="{3F1889BE-C945-48E5-A91B-284B57C2AF8A}"/>
              </a:ext>
            </a:extLst>
          </p:cNvPr>
          <p:cNvSpPr/>
          <p:nvPr/>
        </p:nvSpPr>
        <p:spPr>
          <a:xfrm>
            <a:off x="2698650"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3</a:t>
            </a:r>
          </a:p>
        </p:txBody>
      </p:sp>
      <p:sp>
        <p:nvSpPr>
          <p:cNvPr id="17" name="Rectangle 16">
            <a:extLst>
              <a:ext uri="{FF2B5EF4-FFF2-40B4-BE49-F238E27FC236}">
                <a16:creationId xmlns:a16="http://schemas.microsoft.com/office/drawing/2014/main" xmlns="" id="{25F35E9D-1C19-4DBF-99E0-CA99D57F2381}"/>
              </a:ext>
            </a:extLst>
          </p:cNvPr>
          <p:cNvSpPr/>
          <p:nvPr/>
        </p:nvSpPr>
        <p:spPr>
          <a:xfrm>
            <a:off x="3377503" y="10390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7</a:t>
            </a:r>
          </a:p>
        </p:txBody>
      </p:sp>
      <p:sp>
        <p:nvSpPr>
          <p:cNvPr id="18" name="Rectangle 17">
            <a:extLst>
              <a:ext uri="{FF2B5EF4-FFF2-40B4-BE49-F238E27FC236}">
                <a16:creationId xmlns:a16="http://schemas.microsoft.com/office/drawing/2014/main" xmlns="" id="{1F7437D7-4F7C-40EF-BEDE-C580B6C0A444}"/>
              </a:ext>
            </a:extLst>
          </p:cNvPr>
          <p:cNvSpPr/>
          <p:nvPr/>
        </p:nvSpPr>
        <p:spPr>
          <a:xfrm>
            <a:off x="4066636" y="9607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2</a:t>
            </a:r>
          </a:p>
        </p:txBody>
      </p:sp>
      <p:pic>
        <p:nvPicPr>
          <p:cNvPr id="118" name="Picture 1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037" y="880805"/>
            <a:ext cx="12074178" cy="5877803"/>
          </a:xfrm>
          <a:prstGeom prst="rect">
            <a:avLst/>
          </a:prstGeom>
        </p:spPr>
      </p:pic>
    </p:spTree>
    <p:extLst>
      <p:ext uri="{BB962C8B-B14F-4D97-AF65-F5344CB8AC3E}">
        <p14:creationId xmlns:p14="http://schemas.microsoft.com/office/powerpoint/2010/main" val="2580892433"/>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p:txBody>
              <a:bodyPr/>
              <a:lstStyle/>
              <a:p>
                <a:r>
                  <a:rPr lang="en-US"/>
                  <a:t>Time complexity</a:t>
                </a:r>
              </a:p>
              <a:p>
                <a:pPr marL="163401" lvl="1" indent="0">
                  <a:buNone/>
                </a:pPr>
                <a:r>
                  <a:rPr lang="en-US"/>
                  <a:t>	O(</a:t>
                </a:r>
                <a14:m>
                  <m:oMath xmlns:m="http://schemas.openxmlformats.org/officeDocument/2006/math">
                    <m:sSup>
                      <m:sSupPr>
                        <m:ctrlPr>
                          <a:rPr lang="en-US" b="0" i="1" smtClean="0">
                            <a:latin typeface="Cambria Math"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𝑛</m:t>
                        </m:r>
                      </m:sup>
                    </m:sSup>
                  </m:oMath>
                </a14:m>
                <a:r>
                  <a:rPr lang="en-US"/>
                  <a:t>) nodes doing constant work, so O(</a:t>
                </a:r>
                <a14:m>
                  <m:oMath xmlns:m="http://schemas.openxmlformats.org/officeDocument/2006/math">
                    <m:sSup>
                      <m:sSupPr>
                        <m:ctrlPr>
                          <a:rPr lang="en-US" i="1">
                            <a:latin typeface="Cambria Math" charset="0"/>
                          </a:rPr>
                        </m:ctrlPr>
                      </m:sSupPr>
                      <m:e>
                        <m:r>
                          <a:rPr lang="en-US" i="1">
                            <a:latin typeface="Cambria Math" panose="02040503050406030204" pitchFamily="18" charset="0"/>
                          </a:rPr>
                          <m:t>2</m:t>
                        </m:r>
                      </m:e>
                      <m:sup>
                        <m:r>
                          <a:rPr lang="en-US" i="1">
                            <a:latin typeface="Cambria Math" panose="02040503050406030204" pitchFamily="18" charset="0"/>
                          </a:rPr>
                          <m:t>𝑛</m:t>
                        </m:r>
                      </m:sup>
                    </m:sSup>
                  </m:oMath>
                </a14:m>
                <a:r>
                  <a:rPr lang="en-US"/>
                  <a:t>)					</a:t>
                </a:r>
              </a:p>
              <a:p>
                <a:pPr marL="163401" lvl="1" indent="0">
                  <a:buNone/>
                </a:pPr>
                <a:endParaRPr lang="en-US"/>
              </a:p>
            </p:txBody>
          </p:sp>
        </mc:Choice>
        <mc:Fallback xmlns="">
          <p:sp>
            <p:nvSpPr>
              <p:cNvPr id="3" name="Text Placeholder 2">
                <a:extLst>
                  <a:ext uri="{FF2B5EF4-FFF2-40B4-BE49-F238E27FC236}">
                    <a16:creationId xmlns:a16="http://schemas.microsoft.com/office/drawing/2014/main" id="{A6B34C81-F50E-4334-AE1A-313E6F3944C2}"/>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1429"/>
                </a:stretch>
              </a:blipFill>
            </p:spPr>
            <p:txBody>
              <a:bodyPr/>
              <a:lstStyle/>
              <a:p>
                <a:r>
                  <a:rPr lang="en-US">
                    <a:noFill/>
                  </a:rPr>
                  <a:t> </a:t>
                </a:r>
              </a:p>
            </p:txBody>
          </p:sp>
        </mc:Fallback>
      </mc:AlternateContent>
    </p:spTree>
    <p:extLst>
      <p:ext uri="{BB962C8B-B14F-4D97-AF65-F5344CB8AC3E}">
        <p14:creationId xmlns:p14="http://schemas.microsoft.com/office/powerpoint/2010/main" val="2996153114"/>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W – Walk Through</a:t>
            </a:r>
          </a:p>
        </p:txBody>
      </p:sp>
      <p:sp>
        <p:nvSpPr>
          <p:cNvPr id="3" name="Text Placeholder 2"/>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284255778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xmlns=""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xmlns="" id="{9538A81B-446C-4A50-B057-550B637B0641}"/>
              </a:ext>
            </a:extLst>
          </p:cNvPr>
          <p:cNvGraphicFramePr>
            <a:graphicFrameLocks noGrp="1"/>
          </p:cNvGraphicFramePr>
          <p:nvPr>
            <p:ph idx="1"/>
            <p:extLst>
              <p:ext uri="{D42A27DB-BD31-4B8C-83A1-F6EECF244321}">
                <p14:modId xmlns:p14="http://schemas.microsoft.com/office/powerpoint/2010/main" val="2548668489"/>
              </p:ext>
            </p:extLst>
          </p:nvPr>
        </p:nvGraphicFramePr>
        <p:xfrm>
          <a:off x="440924" y="190500"/>
          <a:ext cx="11191633" cy="64765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681926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CDC519-4EDC-4F77-B68D-3F765CEC07DC}"/>
              </a:ext>
            </a:extLst>
          </p:cNvPr>
          <p:cNvSpPr>
            <a:spLocks noGrp="1"/>
          </p:cNvSpPr>
          <p:nvPr>
            <p:ph type="title"/>
          </p:nvPr>
        </p:nvSpPr>
        <p:spPr/>
        <p:txBody>
          <a:bodyPr/>
          <a:lstStyle/>
          <a:p>
            <a:r>
              <a:rPr lang="en-US"/>
              <a:t>Best practice</a:t>
            </a:r>
          </a:p>
        </p:txBody>
      </p:sp>
      <p:sp>
        <p:nvSpPr>
          <p:cNvPr id="3" name="Content Placeholder 2">
            <a:extLst>
              <a:ext uri="{FF2B5EF4-FFF2-40B4-BE49-F238E27FC236}">
                <a16:creationId xmlns:a16="http://schemas.microsoft.com/office/drawing/2014/main" xmlns="" id="{E664AAC0-0FA9-4767-9007-A0C4F6E09402}"/>
              </a:ext>
            </a:extLst>
          </p:cNvPr>
          <p:cNvSpPr>
            <a:spLocks noGrp="1"/>
          </p:cNvSpPr>
          <p:nvPr>
            <p:ph idx="1"/>
          </p:nvPr>
        </p:nvSpPr>
        <p:spPr/>
        <p:txBody>
          <a:bodyPr/>
          <a:lstStyle/>
          <a:p>
            <a:r>
              <a:rPr lang="en-US"/>
              <a:t>In many cases, your recursive functions may need additional data structures or an argument that tracks the recursion level</a:t>
            </a:r>
          </a:p>
          <a:p>
            <a:r>
              <a:rPr lang="en-US"/>
              <a:t>Move the data structure or initialization code into a separate function</a:t>
            </a:r>
          </a:p>
        </p:txBody>
      </p:sp>
      <p:sp>
        <p:nvSpPr>
          <p:cNvPr id="4" name="Slide Number Placeholder 3">
            <a:extLst>
              <a:ext uri="{FF2B5EF4-FFF2-40B4-BE49-F238E27FC236}">
                <a16:creationId xmlns:a16="http://schemas.microsoft.com/office/drawing/2014/main" xmlns="" id="{0240ECC5-B83C-4BA6-8792-9896BCF6A3DB}"/>
              </a:ext>
            </a:extLst>
          </p:cNvPr>
          <p:cNvSpPr>
            <a:spLocks noGrp="1"/>
          </p:cNvSpPr>
          <p:nvPr>
            <p:ph type="sldNum" sz="quarter" idx="12"/>
          </p:nvPr>
        </p:nvSpPr>
        <p:spPr/>
        <p:txBody>
          <a:bodyPr/>
          <a:lstStyle/>
          <a:p>
            <a:fld id="{3D7FC063-F3F0-4D2E-8704-432378593526}" type="slidenum">
              <a:rPr lang="en-US" smtClean="0"/>
              <a:t>37</a:t>
            </a:fld>
            <a:endParaRPr lang="en-US"/>
          </a:p>
        </p:txBody>
      </p:sp>
    </p:spTree>
    <p:extLst>
      <p:ext uri="{BB962C8B-B14F-4D97-AF65-F5344CB8AC3E}">
        <p14:creationId xmlns:p14="http://schemas.microsoft.com/office/powerpoint/2010/main" val="30971744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1B01EE8F-FC71-4E5F-81C7-0DF67A3775C9}"/>
              </a:ext>
            </a:extLst>
          </p:cNvPr>
          <p:cNvSpPr>
            <a:spLocks noGrp="1"/>
          </p:cNvSpPr>
          <p:nvPr>
            <p:ph type="body" sz="quarter" idx="14"/>
          </p:nvPr>
        </p:nvSpPr>
        <p:spPr/>
        <p:txBody>
          <a:bodyPr/>
          <a:lstStyle/>
          <a:p>
            <a:r>
              <a:rPr lang="en-US"/>
              <a:t>I – Implement</a:t>
            </a:r>
          </a:p>
        </p:txBody>
      </p:sp>
      <p:sp>
        <p:nvSpPr>
          <p:cNvPr id="5" name="Text Placeholder 4">
            <a:extLst>
              <a:ext uri="{FF2B5EF4-FFF2-40B4-BE49-F238E27FC236}">
                <a16:creationId xmlns:a16="http://schemas.microsoft.com/office/drawing/2014/main" xmlns="" id="{00B06DE0-D683-4C16-8655-13E74719E48B}"/>
              </a:ext>
            </a:extLst>
          </p:cNvPr>
          <p:cNvSpPr>
            <a:spLocks noGrp="1"/>
          </p:cNvSpPr>
          <p:nvPr>
            <p:ph type="body" sz="quarter" idx="16"/>
            <p:extLst>
              <p:ext uri="{D42A27DB-BD31-4B8C-83A1-F6EECF244321}">
                <p14:modId xmlns:p14="http://schemas.microsoft.com/office/powerpoint/2010/main" val="3862958054"/>
              </p:ext>
            </p:extLst>
          </p:nvPr>
        </p:nvSpPr>
        <p:spPr/>
        <p:txBody>
          <a:bodyPr vert="horz" lIns="0" tIns="0" rIns="0" bIns="0" rtlCol="0" anchor="t">
            <a:noAutofit/>
          </a:bodyPr>
          <a:lstStyle/>
          <a:p>
            <a:pPr marL="166370" indent="-166370"/>
            <a:endParaRPr lang="en-US" sz="1950"/>
          </a:p>
        </p:txBody>
      </p:sp>
    </p:spTree>
    <p:extLst>
      <p:ext uri="{BB962C8B-B14F-4D97-AF65-F5344CB8AC3E}">
        <p14:creationId xmlns:p14="http://schemas.microsoft.com/office/powerpoint/2010/main" val="852853626"/>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1B01EE8F-FC71-4E5F-81C7-0DF67A3775C9}"/>
              </a:ext>
            </a:extLst>
          </p:cNvPr>
          <p:cNvSpPr>
            <a:spLocks noGrp="1"/>
          </p:cNvSpPr>
          <p:nvPr>
            <p:ph type="body" sz="quarter" idx="14"/>
            <p:extLst>
              <p:ext uri="{D42A27DB-BD31-4B8C-83A1-F6EECF244321}">
                <p14:modId xmlns:p14="http://schemas.microsoft.com/office/powerpoint/2010/main" val="1481433802"/>
              </p:ext>
            </p:extLst>
          </p:nvPr>
        </p:nvSpPr>
        <p:spPr>
          <a:xfrm>
            <a:off x="612269" y="245648"/>
            <a:ext cx="10819785" cy="766329"/>
          </a:xfrm>
        </p:spPr>
        <p:txBody>
          <a:bodyPr/>
          <a:lstStyle/>
          <a:p>
            <a:r>
              <a:rPr lang="en-US" sz="6450"/>
              <a:t>Calling method</a:t>
            </a:r>
            <a:endParaRPr lang="en-US" sz="6450">
              <a:solidFill>
                <a:schemeClr val="accent3"/>
              </a:solidFill>
              <a:cs typeface="Segoe UI Light"/>
            </a:endParaRPr>
          </a:p>
        </p:txBody>
      </p:sp>
      <p:sp>
        <p:nvSpPr>
          <p:cNvPr id="5" name="Text Placeholder 4">
            <a:extLst>
              <a:ext uri="{FF2B5EF4-FFF2-40B4-BE49-F238E27FC236}">
                <a16:creationId xmlns:a16="http://schemas.microsoft.com/office/drawing/2014/main" xmlns="" id="{00B06DE0-D683-4C16-8655-13E74719E48B}"/>
              </a:ext>
            </a:extLst>
          </p:cNvPr>
          <p:cNvSpPr>
            <a:spLocks noGrp="1"/>
          </p:cNvSpPr>
          <p:nvPr>
            <p:ph type="body" sz="quarter" idx="16"/>
            <p:extLst>
              <p:ext uri="{D42A27DB-BD31-4B8C-83A1-F6EECF244321}">
                <p14:modId xmlns:p14="http://schemas.microsoft.com/office/powerpoint/2010/main" val="2846946722"/>
              </p:ext>
            </p:extLst>
          </p:nvPr>
        </p:nvSpPr>
        <p:spPr>
          <a:xfrm>
            <a:off x="668310" y="2021868"/>
            <a:ext cx="10773080" cy="2984830"/>
          </a:xfrm>
        </p:spPr>
        <p:txBody>
          <a:bodyPr vert="horz" lIns="0" tIns="0" rIns="0" bIns="0" rtlCol="0" anchor="t">
            <a:noAutofit/>
          </a:bodyPr>
          <a:lstStyle/>
          <a:p>
            <a:pPr marL="166370" indent="-166370">
              <a:spcBef>
                <a:spcPts val="0"/>
              </a:spcBef>
              <a:buNone/>
            </a:pPr>
            <a:r>
              <a:rPr lang="en-US" sz="1950" b="1">
                <a:latin typeface="Courier New"/>
                <a:cs typeface="Courier New"/>
              </a:rPr>
              <a:t>public </a:t>
            </a:r>
            <a:r>
              <a:rPr lang="en-US" sz="1950" b="1" err="1">
                <a:latin typeface="Courier New"/>
                <a:cs typeface="Courier New"/>
              </a:rPr>
              <a:t>int</a:t>
            </a:r>
            <a:r>
              <a:rPr lang="en-US" sz="1950" b="1">
                <a:latin typeface="Courier New"/>
                <a:cs typeface="Courier New"/>
              </a:rPr>
              <a:t> Rob(</a:t>
            </a:r>
            <a:r>
              <a:rPr lang="en-US" sz="1950" b="1" err="1">
                <a:latin typeface="Courier New"/>
                <a:cs typeface="Courier New"/>
              </a:rPr>
              <a:t>int</a:t>
            </a:r>
            <a:r>
              <a:rPr lang="en-US" sz="1950" b="1">
                <a:latin typeface="Courier New"/>
                <a:cs typeface="Courier New"/>
              </a:rPr>
              <a:t>[] input)</a:t>
            </a:r>
          </a:p>
          <a:p>
            <a:pPr marL="166370" indent="-166370">
              <a:spcBef>
                <a:spcPts val="0"/>
              </a:spcBef>
              <a:buNone/>
            </a:pPr>
            <a:r>
              <a:rPr lang="en-US" sz="1950" b="1">
                <a:latin typeface="Courier New"/>
                <a:cs typeface="Courier New"/>
              </a:rPr>
              <a:t>{</a:t>
            </a:r>
          </a:p>
          <a:p>
            <a:pPr marL="166370" indent="-166370">
              <a:spcBef>
                <a:spcPts val="0"/>
              </a:spcBef>
              <a:buNone/>
            </a:pPr>
            <a:r>
              <a:rPr lang="en-US" sz="1950" b="1">
                <a:latin typeface="Courier New"/>
                <a:cs typeface="Courier New"/>
              </a:rPr>
              <a:t>		if(input == null || </a:t>
            </a:r>
            <a:r>
              <a:rPr lang="en-US" sz="1950" b="1" err="1">
                <a:latin typeface="Courier New"/>
                <a:cs typeface="Courier New"/>
              </a:rPr>
              <a:t>input.Length</a:t>
            </a:r>
            <a:r>
              <a:rPr lang="en-US" sz="1950" b="1">
                <a:latin typeface="Courier New"/>
                <a:cs typeface="Courier New"/>
              </a:rPr>
              <a:t> == 0)</a:t>
            </a:r>
          </a:p>
          <a:p>
            <a:pPr marL="166370" indent="-166370">
              <a:spcBef>
                <a:spcPts val="0"/>
              </a:spcBef>
              <a:buNone/>
            </a:pPr>
            <a:r>
              <a:rPr lang="en-US" sz="1950" b="1">
                <a:latin typeface="Courier New"/>
                <a:cs typeface="Courier New"/>
              </a:rPr>
              <a:t>			return 0;</a:t>
            </a:r>
          </a:p>
          <a:p>
            <a:pPr marL="166370" indent="-166370">
              <a:spcBef>
                <a:spcPts val="0"/>
              </a:spcBef>
              <a:buNone/>
            </a:pPr>
            <a:r>
              <a:rPr lang="en-US" sz="1950" b="1">
                <a:latin typeface="Courier New"/>
                <a:cs typeface="Courier New"/>
              </a:rPr>
              <a:t>		</a:t>
            </a:r>
          </a:p>
          <a:p>
            <a:pPr marL="166370" indent="-166370">
              <a:spcBef>
                <a:spcPts val="0"/>
              </a:spcBef>
              <a:buNone/>
            </a:pPr>
            <a:r>
              <a:rPr lang="en-US" sz="1950" b="1">
                <a:latin typeface="Courier New"/>
                <a:cs typeface="Courier New"/>
              </a:rPr>
              <a:t>		return </a:t>
            </a:r>
            <a:r>
              <a:rPr lang="en-US" sz="1950" b="1" err="1">
                <a:latin typeface="Courier New"/>
                <a:cs typeface="Courier New"/>
              </a:rPr>
              <a:t>GetMaxMoney</a:t>
            </a:r>
            <a:r>
              <a:rPr lang="en-US" sz="1950" b="1">
                <a:latin typeface="Courier New"/>
                <a:cs typeface="Courier New"/>
              </a:rPr>
              <a:t>(input, 0);</a:t>
            </a:r>
          </a:p>
          <a:p>
            <a:pPr marL="166370" indent="-166370">
              <a:spcBef>
                <a:spcPts val="0"/>
              </a:spcBef>
              <a:buNone/>
            </a:pPr>
            <a:r>
              <a:rPr lang="en-US" sz="1950" b="1">
                <a:latin typeface="Courier New"/>
                <a:cs typeface="Courier New"/>
              </a:rPr>
              <a:t>}</a:t>
            </a:r>
            <a:endParaRPr lang="en-US" sz="1950" b="1">
              <a:solidFill>
                <a:schemeClr val="tx1"/>
              </a:solidFill>
              <a:latin typeface="Courier New"/>
              <a:cs typeface="Courier New"/>
            </a:endParaRPr>
          </a:p>
        </p:txBody>
      </p:sp>
    </p:spTree>
    <p:extLst>
      <p:ext uri="{BB962C8B-B14F-4D97-AF65-F5344CB8AC3E}">
        <p14:creationId xmlns:p14="http://schemas.microsoft.com/office/powerpoint/2010/main" val="145498201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4E9628CF-1D1D-414D-AECD-9A2866C41686}"/>
              </a:ext>
            </a:extLst>
          </p:cNvPr>
          <p:cNvSpPr>
            <a:spLocks noGrp="1"/>
          </p:cNvSpPr>
          <p:nvPr>
            <p:ph type="body" sz="quarter" idx="14"/>
          </p:nvPr>
        </p:nvSpPr>
        <p:spPr/>
        <p:txBody>
          <a:bodyPr/>
          <a:lstStyle/>
          <a:p>
            <a:r>
              <a:rPr lang="en-US"/>
              <a:t>TEBOW IT – 3SUM</a:t>
            </a:r>
          </a:p>
        </p:txBody>
      </p:sp>
      <p:sp>
        <p:nvSpPr>
          <p:cNvPr id="3" name="Text Placeholder 2">
            <a:extLst>
              <a:ext uri="{FF2B5EF4-FFF2-40B4-BE49-F238E27FC236}">
                <a16:creationId xmlns:a16="http://schemas.microsoft.com/office/drawing/2014/main" xmlns="" id="{5E37BCBD-F1CE-4747-9F97-38A2F6555FE8}"/>
              </a:ext>
            </a:extLst>
          </p:cNvPr>
          <p:cNvSpPr>
            <a:spLocks noGrp="1"/>
          </p:cNvSpPr>
          <p:nvPr>
            <p:ph type="body" sz="quarter" idx="16"/>
          </p:nvPr>
        </p:nvSpPr>
        <p:spPr/>
        <p:txBody>
          <a:bodyPr/>
          <a:lstStyle/>
          <a:p>
            <a:pPr marL="0" indent="0">
              <a:buNone/>
            </a:pPr>
            <a:r>
              <a:rPr lang="en-US" sz="1600"/>
              <a:t>Given an array S of n integers, are there elements a, b, c in S such that a + b + c = 0? Find all unique triplets in the array which gives the sum of zero.</a:t>
            </a:r>
          </a:p>
          <a:p>
            <a:pPr marL="0" indent="0">
              <a:buNone/>
            </a:pPr>
            <a:r>
              <a:rPr lang="en-US" sz="1600"/>
              <a:t>Note: The solution set must not contain duplicate triplets.</a:t>
            </a:r>
          </a:p>
          <a:p>
            <a:pPr marL="0" indent="0">
              <a:buNone/>
            </a:pPr>
            <a:r>
              <a:rPr lang="en-US" sz="1600"/>
              <a:t>For example, given array S = [-1, 0, 1, 2, -1, -4],</a:t>
            </a:r>
          </a:p>
          <a:p>
            <a:pPr marL="0" indent="0">
              <a:buNone/>
            </a:pPr>
            <a:r>
              <a:rPr lang="en-US" sz="1600"/>
              <a:t>A solution set is:</a:t>
            </a:r>
          </a:p>
          <a:p>
            <a:pPr marL="0" indent="0">
              <a:buNone/>
            </a:pPr>
            <a:r>
              <a:rPr lang="en-US" sz="1600"/>
              <a:t>[   [-1, 0, 1],    [-1, -1, 2]   ]</a:t>
            </a:r>
          </a:p>
        </p:txBody>
      </p:sp>
    </p:spTree>
    <p:extLst>
      <p:ext uri="{BB962C8B-B14F-4D97-AF65-F5344CB8AC3E}">
        <p14:creationId xmlns:p14="http://schemas.microsoft.com/office/powerpoint/2010/main" val="196740128"/>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1B01EE8F-FC71-4E5F-81C7-0DF67A3775C9}"/>
              </a:ext>
            </a:extLst>
          </p:cNvPr>
          <p:cNvSpPr>
            <a:spLocks noGrp="1"/>
          </p:cNvSpPr>
          <p:nvPr>
            <p:ph type="body" sz="quarter" idx="14"/>
          </p:nvPr>
        </p:nvSpPr>
        <p:spPr>
          <a:xfrm>
            <a:off x="612269" y="159682"/>
            <a:ext cx="10819785" cy="766329"/>
          </a:xfrm>
        </p:spPr>
        <p:txBody>
          <a:bodyPr/>
          <a:lstStyle/>
          <a:p>
            <a:r>
              <a:rPr lang="en-US" sz="6000"/>
              <a:t>RECURSIVE method</a:t>
            </a:r>
            <a:endParaRPr lang="en-US" sz="6000">
              <a:solidFill>
                <a:schemeClr val="accent3"/>
              </a:solidFill>
            </a:endParaRPr>
          </a:p>
        </p:txBody>
      </p:sp>
      <p:sp>
        <p:nvSpPr>
          <p:cNvPr id="5" name="Text Placeholder 4">
            <a:extLst>
              <a:ext uri="{FF2B5EF4-FFF2-40B4-BE49-F238E27FC236}">
                <a16:creationId xmlns:a16="http://schemas.microsoft.com/office/drawing/2014/main" xmlns="" id="{00B06DE0-D683-4C16-8655-13E74719E48B}"/>
              </a:ext>
            </a:extLst>
          </p:cNvPr>
          <p:cNvSpPr>
            <a:spLocks noGrp="1"/>
          </p:cNvSpPr>
          <p:nvPr>
            <p:ph type="body" sz="quarter" idx="16"/>
            <p:extLst>
              <p:ext uri="{D42A27DB-BD31-4B8C-83A1-F6EECF244321}">
                <p14:modId xmlns:p14="http://schemas.microsoft.com/office/powerpoint/2010/main" val="1927395970"/>
              </p:ext>
            </p:extLst>
          </p:nvPr>
        </p:nvSpPr>
        <p:spPr>
          <a:xfrm>
            <a:off x="668310" y="1044952"/>
            <a:ext cx="10773080" cy="4902555"/>
          </a:xfrm>
        </p:spPr>
        <p:txBody>
          <a:bodyPr vert="horz" lIns="0" tIns="0" rIns="0" bIns="0" rtlCol="0" anchor="t">
            <a:noAutofit/>
          </a:bodyPr>
          <a:lstStyle/>
          <a:p>
            <a:pPr marL="0" indent="0">
              <a:spcBef>
                <a:spcPts val="0"/>
              </a:spcBef>
              <a:buNone/>
            </a:pPr>
            <a:r>
              <a:rPr lang="en-US" sz="1400" b="1">
                <a:latin typeface="Courier New" panose="02070309020205020404" pitchFamily="49" charset="0"/>
                <a:cs typeface="Courier New" panose="02070309020205020404" pitchFamily="49" charset="0"/>
              </a:rPr>
              <a:t>private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input,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input.Length</a:t>
            </a:r>
            <a:r>
              <a:rPr lang="en-US" sz="1400" b="1">
                <a:latin typeface="Courier New" panose="02070309020205020404" pitchFamily="49" charset="0"/>
                <a:cs typeface="Courier New" panose="02070309020205020404" pitchFamily="49" charset="0"/>
              </a:rPr>
              <a:t> -1;</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 base case, one element</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return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 base case, two elements</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a:t>
            </a:r>
          </a:p>
          <a:p>
            <a:pPr marL="0" indent="0">
              <a:spcBef>
                <a:spcPts val="0"/>
              </a:spcBef>
              <a:buNone/>
            </a:pPr>
            <a:r>
              <a:rPr lang="en-US" sz="1400" b="1">
                <a:latin typeface="Courier New" panose="02070309020205020404" pitchFamily="49" charset="0"/>
                <a:cs typeface="Courier New" panose="02070309020205020404" pitchFamily="49" charset="0"/>
              </a:rPr>
              <a:t>		return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input[</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0,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0;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 store);</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+ 2, store); 			</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return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a:t>
            </a:r>
            <a:endParaRPr>
              <a:solidFill>
                <a:schemeClr val="tx1"/>
              </a:solidFill>
            </a:endParaRPr>
          </a:p>
          <a:p>
            <a:pPr marL="0" indent="0">
              <a:spcBef>
                <a:spcPts val="0"/>
              </a:spcBef>
              <a:buNone/>
            </a:pPr>
            <a:r>
              <a:rPr lang="en-US" sz="1400" b="1">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905504648"/>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 Placeholder 1">
                <a:extLst>
                  <a:ext uri="{FF2B5EF4-FFF2-40B4-BE49-F238E27FC236}">
                    <a16:creationId xmlns:a16="http://schemas.microsoft.com/office/drawing/2014/main" xmlns="" id="{16F91BAB-AB1F-4F62-B643-4EE801392EB2}"/>
                  </a:ext>
                </a:extLst>
              </p:cNvPr>
              <p:cNvSpPr>
                <a:spLocks noGrp="1"/>
              </p:cNvSpPr>
              <p:nvPr>
                <p:ph type="body" sz="quarter" idx="14"/>
              </p:nvPr>
            </p:nvSpPr>
            <p:spPr/>
            <p:txBody>
              <a:bodyPr/>
              <a:lstStyle/>
              <a:p>
                <a:r>
                  <a:rPr lang="en-US"/>
                  <a:t>Can we do better than O(</a:t>
                </a:r>
                <a14:m>
                  <m:oMath xmlns:m="http://schemas.openxmlformats.org/officeDocument/2006/math">
                    <m:sSup>
                      <m:sSupPr>
                        <m:ctrlPr>
                          <a:rPr lang="en-US" i="1" smtClean="0">
                            <a:latin typeface="Cambria Math"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𝑛</m:t>
                        </m:r>
                      </m:sup>
                    </m:sSup>
                  </m:oMath>
                </a14:m>
                <a:r>
                  <a:rPr lang="en-US"/>
                  <a:t>)?</a:t>
                </a:r>
              </a:p>
            </p:txBody>
          </p:sp>
        </mc:Choice>
        <mc:Fallback xmlns="">
          <p:sp>
            <p:nvSpPr>
              <p:cNvPr id="2" name="Text Placeholder 1">
                <a:extLst>
                  <a:ext uri="{FF2B5EF4-FFF2-40B4-BE49-F238E27FC236}">
                    <a16:creationId xmlns:a16="http://schemas.microsoft.com/office/drawing/2014/main" id="{16F91BAB-AB1F-4F62-B643-4EE801392EB2}"/>
                  </a:ext>
                </a:extLst>
              </p:cNvPr>
              <p:cNvSpPr>
                <a:spLocks noGrp="1" noRot="1" noChangeAspect="1" noMove="1" noResize="1" noEditPoints="1" noAdjustHandles="1" noChangeArrowheads="1" noChangeShapeType="1" noTextEdit="1"/>
              </p:cNvSpPr>
              <p:nvPr>
                <p:ph type="body" sz="quarter" idx="14"/>
              </p:nvPr>
            </p:nvSpPr>
            <p:spPr>
              <a:blipFill>
                <a:blip r:embed="rId3"/>
                <a:stretch>
                  <a:fillRect b="-9600"/>
                </a:stretch>
              </a:blipFill>
            </p:spPr>
            <p:txBody>
              <a:bodyPr/>
              <a:lstStyle/>
              <a:p>
                <a:r>
                  <a:rPr lang="en-US">
                    <a:noFill/>
                  </a:rPr>
                  <a:t> </a:t>
                </a:r>
              </a:p>
            </p:txBody>
          </p:sp>
        </mc:Fallback>
      </mc:AlternateContent>
      <p:sp>
        <p:nvSpPr>
          <p:cNvPr id="3" name="Text Placeholder 2">
            <a:extLst>
              <a:ext uri="{FF2B5EF4-FFF2-40B4-BE49-F238E27FC236}">
                <a16:creationId xmlns:a16="http://schemas.microsoft.com/office/drawing/2014/main" xmlns="" id="{3E7041DE-1C74-4D68-9D3A-6DCB7A3A3951}"/>
              </a:ext>
            </a:extLst>
          </p:cNvPr>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3780624776"/>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p:txBody>
          <a:bodyPr/>
          <a:lstStyle/>
          <a:p>
            <a:r>
              <a:rPr lang="en-US"/>
              <a:t>Would a data structure help to optimize?</a:t>
            </a:r>
          </a:p>
          <a:p>
            <a:pPr marL="326801" lvl="2" indent="0">
              <a:buNone/>
            </a:pPr>
            <a:r>
              <a:rPr lang="en-US"/>
              <a:t>		</a:t>
            </a:r>
          </a:p>
          <a:p>
            <a:pPr marL="0" indent="0">
              <a:buNone/>
            </a:pPr>
            <a:r>
              <a:rPr lang="en-US"/>
              <a:t>		</a:t>
            </a:r>
          </a:p>
          <a:p>
            <a:pPr marL="0" indent="0">
              <a:buNone/>
            </a:pPr>
            <a:endParaRPr lang="en-US"/>
          </a:p>
          <a:p>
            <a:pPr marL="0" indent="0">
              <a:buNone/>
            </a:pPr>
            <a:r>
              <a:rPr lang="en-US"/>
              <a:t>	</a:t>
            </a:r>
          </a:p>
          <a:p>
            <a:pPr marL="0" indent="0">
              <a:buNone/>
            </a:pPr>
            <a:endParaRPr lang="en-US"/>
          </a:p>
        </p:txBody>
      </p:sp>
      <p:graphicFrame>
        <p:nvGraphicFramePr>
          <p:cNvPr id="18" name="Table 17">
            <a:extLst>
              <a:ext uri="{FF2B5EF4-FFF2-40B4-BE49-F238E27FC236}">
                <a16:creationId xmlns:a16="http://schemas.microsoft.com/office/drawing/2014/main" xmlns="" id="{AB74F962-DC57-4FC3-86AB-AFD9261517A7}"/>
              </a:ext>
            </a:extLst>
          </p:cNvPr>
          <p:cNvGraphicFramePr>
            <a:graphicFrameLocks noGrp="1"/>
          </p:cNvGraphicFramePr>
          <p:nvPr/>
        </p:nvGraphicFramePr>
        <p:xfrm>
          <a:off x="3267072" y="3624791"/>
          <a:ext cx="2505078" cy="2334580"/>
        </p:xfrm>
        <a:graphic>
          <a:graphicData uri="http://schemas.openxmlformats.org/drawingml/2006/table">
            <a:tbl>
              <a:tblPr firstRow="1" bandRow="1">
                <a:tableStyleId>{5C22544A-7EE6-4342-B048-85BDC9FD1C3A}</a:tableStyleId>
              </a:tblPr>
              <a:tblGrid>
                <a:gridCol w="1252539">
                  <a:extLst>
                    <a:ext uri="{9D8B030D-6E8A-4147-A177-3AD203B41FA5}">
                      <a16:colId xmlns:a16="http://schemas.microsoft.com/office/drawing/2014/main" xmlns="" val="2393477324"/>
                    </a:ext>
                  </a:extLst>
                </a:gridCol>
                <a:gridCol w="1252539">
                  <a:extLst>
                    <a:ext uri="{9D8B030D-6E8A-4147-A177-3AD203B41FA5}">
                      <a16:colId xmlns:a16="http://schemas.microsoft.com/office/drawing/2014/main" xmlns="" val="1130089264"/>
                    </a:ext>
                  </a:extLst>
                </a:gridCol>
              </a:tblGrid>
              <a:tr h="370840">
                <a:tc>
                  <a:txBody>
                    <a:bodyPr/>
                    <a:lstStyle/>
                    <a:p>
                      <a:r>
                        <a:rPr lang="en-US" sz="1400"/>
                        <a:t>Starting Index</a:t>
                      </a:r>
                    </a:p>
                  </a:txBody>
                  <a:tcPr/>
                </a:tc>
                <a:tc>
                  <a:txBody>
                    <a:bodyPr/>
                    <a:lstStyle/>
                    <a:p>
                      <a:r>
                        <a:rPr lang="en-US" sz="1400"/>
                        <a:t>Result</a:t>
                      </a:r>
                    </a:p>
                  </a:txBody>
                  <a:tcPr/>
                </a:tc>
                <a:extLst>
                  <a:ext uri="{0D108BD9-81ED-4DB2-BD59-A6C34878D82A}">
                    <a16:rowId xmlns:a16="http://schemas.microsoft.com/office/drawing/2014/main" xmlns="" val="2140820533"/>
                  </a:ext>
                </a:extLst>
              </a:tr>
              <a:tr h="370840">
                <a:tc>
                  <a:txBody>
                    <a:bodyPr/>
                    <a:lstStyle/>
                    <a:p>
                      <a:r>
                        <a:rPr lang="en-US"/>
                        <a:t>[3-6]</a:t>
                      </a:r>
                    </a:p>
                  </a:txBody>
                  <a:tcPr/>
                </a:tc>
                <a:tc>
                  <a:txBody>
                    <a:bodyPr/>
                    <a:lstStyle/>
                    <a:p>
                      <a:r>
                        <a:rPr lang="en-US"/>
                        <a:t>x</a:t>
                      </a:r>
                    </a:p>
                  </a:txBody>
                  <a:tcPr/>
                </a:tc>
                <a:extLst>
                  <a:ext uri="{0D108BD9-81ED-4DB2-BD59-A6C34878D82A}">
                    <a16:rowId xmlns:a16="http://schemas.microsoft.com/office/drawing/2014/main" xmlns="" val="3652032611"/>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xmlns="" val="329008274"/>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xmlns="" val="388964322"/>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xmlns="" val="2497743610"/>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xmlns="" val="981595280"/>
                  </a:ext>
                </a:extLst>
              </a:tr>
            </a:tbl>
          </a:graphicData>
        </a:graphic>
      </p:graphicFrame>
    </p:spTree>
    <p:extLst>
      <p:ext uri="{BB962C8B-B14F-4D97-AF65-F5344CB8AC3E}">
        <p14:creationId xmlns:p14="http://schemas.microsoft.com/office/powerpoint/2010/main" val="3261069690"/>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xmlns="" id="{D0B53085-DC53-48F8-BA29-8A8AF8B0C24C}"/>
              </a:ext>
            </a:extLst>
          </p:cNvPr>
          <p:cNvSpPr/>
          <p:nvPr/>
        </p:nvSpPr>
        <p:spPr>
          <a:xfrm>
            <a:off x="7897441" y="549476"/>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[0-6]</a:t>
            </a:r>
          </a:p>
        </p:txBody>
      </p:sp>
      <p:sp>
        <p:nvSpPr>
          <p:cNvPr id="5" name="TextBox 4">
            <a:extLst>
              <a:ext uri="{FF2B5EF4-FFF2-40B4-BE49-F238E27FC236}">
                <a16:creationId xmlns:a16="http://schemas.microsoft.com/office/drawing/2014/main" xmlns="" id="{7309631E-B2E3-4127-A5B7-EC1E72982592}"/>
              </a:ext>
            </a:extLst>
          </p:cNvPr>
          <p:cNvSpPr txBox="1"/>
          <p:nvPr/>
        </p:nvSpPr>
        <p:spPr>
          <a:xfrm>
            <a:off x="136260"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0</a:t>
            </a:r>
          </a:p>
        </p:txBody>
      </p:sp>
      <p:sp>
        <p:nvSpPr>
          <p:cNvPr id="6" name="TextBox 5">
            <a:extLst>
              <a:ext uri="{FF2B5EF4-FFF2-40B4-BE49-F238E27FC236}">
                <a16:creationId xmlns:a16="http://schemas.microsoft.com/office/drawing/2014/main" xmlns="" id="{F1B8E2CB-C70C-42D0-AE53-BEE5C9650503}"/>
              </a:ext>
            </a:extLst>
          </p:cNvPr>
          <p:cNvSpPr txBox="1"/>
          <p:nvPr/>
        </p:nvSpPr>
        <p:spPr>
          <a:xfrm>
            <a:off x="809755"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1</a:t>
            </a:r>
          </a:p>
        </p:txBody>
      </p:sp>
      <p:sp>
        <p:nvSpPr>
          <p:cNvPr id="7" name="TextBox 6">
            <a:extLst>
              <a:ext uri="{FF2B5EF4-FFF2-40B4-BE49-F238E27FC236}">
                <a16:creationId xmlns:a16="http://schemas.microsoft.com/office/drawing/2014/main" xmlns="" id="{D5359BE3-F8EC-4D0F-87C8-DFF9033CDCEA}"/>
              </a:ext>
            </a:extLst>
          </p:cNvPr>
          <p:cNvSpPr txBox="1"/>
          <p:nvPr/>
        </p:nvSpPr>
        <p:spPr>
          <a:xfrm>
            <a:off x="1461208"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2</a:t>
            </a:r>
          </a:p>
        </p:txBody>
      </p:sp>
      <p:sp>
        <p:nvSpPr>
          <p:cNvPr id="8" name="TextBox 7">
            <a:extLst>
              <a:ext uri="{FF2B5EF4-FFF2-40B4-BE49-F238E27FC236}">
                <a16:creationId xmlns:a16="http://schemas.microsoft.com/office/drawing/2014/main" xmlns="" id="{67B6D5DB-8E2C-4D73-B82C-D6F3C83E7B5C}"/>
              </a:ext>
            </a:extLst>
          </p:cNvPr>
          <p:cNvSpPr txBox="1"/>
          <p:nvPr/>
        </p:nvSpPr>
        <p:spPr>
          <a:xfrm>
            <a:off x="2119594"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3</a:t>
            </a:r>
          </a:p>
        </p:txBody>
      </p:sp>
      <p:sp>
        <p:nvSpPr>
          <p:cNvPr id="9" name="TextBox 8">
            <a:extLst>
              <a:ext uri="{FF2B5EF4-FFF2-40B4-BE49-F238E27FC236}">
                <a16:creationId xmlns:a16="http://schemas.microsoft.com/office/drawing/2014/main" xmlns="" id="{D65B840B-B112-4DD0-B8F3-15A9FE075ABA}"/>
              </a:ext>
            </a:extLst>
          </p:cNvPr>
          <p:cNvSpPr txBox="1"/>
          <p:nvPr/>
        </p:nvSpPr>
        <p:spPr>
          <a:xfrm>
            <a:off x="2792238"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4</a:t>
            </a:r>
          </a:p>
        </p:txBody>
      </p:sp>
      <p:sp>
        <p:nvSpPr>
          <p:cNvPr id="10" name="TextBox 9">
            <a:extLst>
              <a:ext uri="{FF2B5EF4-FFF2-40B4-BE49-F238E27FC236}">
                <a16:creationId xmlns:a16="http://schemas.microsoft.com/office/drawing/2014/main" xmlns="" id="{A234FAC8-59D1-4CF8-BF3C-33C43C935B0F}"/>
              </a:ext>
            </a:extLst>
          </p:cNvPr>
          <p:cNvSpPr txBox="1"/>
          <p:nvPr/>
        </p:nvSpPr>
        <p:spPr>
          <a:xfrm>
            <a:off x="3458561"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5</a:t>
            </a:r>
          </a:p>
        </p:txBody>
      </p:sp>
      <p:sp>
        <p:nvSpPr>
          <p:cNvPr id="11" name="TextBox 10">
            <a:extLst>
              <a:ext uri="{FF2B5EF4-FFF2-40B4-BE49-F238E27FC236}">
                <a16:creationId xmlns:a16="http://schemas.microsoft.com/office/drawing/2014/main" xmlns="" id="{21A55C3F-6418-4069-9A79-9179F4187F3A}"/>
              </a:ext>
            </a:extLst>
          </p:cNvPr>
          <p:cNvSpPr txBox="1"/>
          <p:nvPr/>
        </p:nvSpPr>
        <p:spPr>
          <a:xfrm>
            <a:off x="4186384"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6</a:t>
            </a:r>
          </a:p>
        </p:txBody>
      </p:sp>
      <p:sp>
        <p:nvSpPr>
          <p:cNvPr id="12" name="Rectangle 11">
            <a:extLst>
              <a:ext uri="{FF2B5EF4-FFF2-40B4-BE49-F238E27FC236}">
                <a16:creationId xmlns:a16="http://schemas.microsoft.com/office/drawing/2014/main" xmlns="" id="{D404ACEB-C7D9-47E8-B11D-1EC8D6861A85}"/>
              </a:ext>
            </a:extLst>
          </p:cNvPr>
          <p:cNvSpPr/>
          <p:nvPr/>
        </p:nvSpPr>
        <p:spPr>
          <a:xfrm>
            <a:off x="62037"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13" name="Rectangle 12">
            <a:extLst>
              <a:ext uri="{FF2B5EF4-FFF2-40B4-BE49-F238E27FC236}">
                <a16:creationId xmlns:a16="http://schemas.microsoft.com/office/drawing/2014/main" xmlns="" id="{17CA4496-E419-4581-97FD-385BC30F6B80}"/>
              </a:ext>
            </a:extLst>
          </p:cNvPr>
          <p:cNvSpPr/>
          <p:nvPr/>
        </p:nvSpPr>
        <p:spPr>
          <a:xfrm>
            <a:off x="724052"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14" name="Rectangle 13">
            <a:extLst>
              <a:ext uri="{FF2B5EF4-FFF2-40B4-BE49-F238E27FC236}">
                <a16:creationId xmlns:a16="http://schemas.microsoft.com/office/drawing/2014/main" xmlns="" id="{F5B98939-B4E6-4127-8D95-B7CA3F562592}"/>
              </a:ext>
            </a:extLst>
          </p:cNvPr>
          <p:cNvSpPr/>
          <p:nvPr/>
        </p:nvSpPr>
        <p:spPr>
          <a:xfrm>
            <a:off x="2027474" y="11882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a:t>
            </a:r>
          </a:p>
        </p:txBody>
      </p:sp>
      <p:sp>
        <p:nvSpPr>
          <p:cNvPr id="15" name="Rectangle 14">
            <a:extLst>
              <a:ext uri="{FF2B5EF4-FFF2-40B4-BE49-F238E27FC236}">
                <a16:creationId xmlns:a16="http://schemas.microsoft.com/office/drawing/2014/main" xmlns="" id="{3977F9A4-14CF-48ED-B3B2-8F2C2420E4AD}"/>
              </a:ext>
            </a:extLst>
          </p:cNvPr>
          <p:cNvSpPr/>
          <p:nvPr/>
        </p:nvSpPr>
        <p:spPr>
          <a:xfrm>
            <a:off x="1375763" y="11882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
        <p:nvSpPr>
          <p:cNvPr id="16" name="Rectangle 15">
            <a:extLst>
              <a:ext uri="{FF2B5EF4-FFF2-40B4-BE49-F238E27FC236}">
                <a16:creationId xmlns:a16="http://schemas.microsoft.com/office/drawing/2014/main" xmlns="" id="{3F1889BE-C945-48E5-A91B-284B57C2AF8A}"/>
              </a:ext>
            </a:extLst>
          </p:cNvPr>
          <p:cNvSpPr/>
          <p:nvPr/>
        </p:nvSpPr>
        <p:spPr>
          <a:xfrm>
            <a:off x="2698650"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3</a:t>
            </a:r>
          </a:p>
        </p:txBody>
      </p:sp>
      <p:sp>
        <p:nvSpPr>
          <p:cNvPr id="17" name="Rectangle 16">
            <a:extLst>
              <a:ext uri="{FF2B5EF4-FFF2-40B4-BE49-F238E27FC236}">
                <a16:creationId xmlns:a16="http://schemas.microsoft.com/office/drawing/2014/main" xmlns="" id="{25F35E9D-1C19-4DBF-99E0-CA99D57F2381}"/>
              </a:ext>
            </a:extLst>
          </p:cNvPr>
          <p:cNvSpPr/>
          <p:nvPr/>
        </p:nvSpPr>
        <p:spPr>
          <a:xfrm>
            <a:off x="3377503" y="10390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7</a:t>
            </a:r>
          </a:p>
        </p:txBody>
      </p:sp>
      <p:sp>
        <p:nvSpPr>
          <p:cNvPr id="18" name="Rectangle 17">
            <a:extLst>
              <a:ext uri="{FF2B5EF4-FFF2-40B4-BE49-F238E27FC236}">
                <a16:creationId xmlns:a16="http://schemas.microsoft.com/office/drawing/2014/main" xmlns="" id="{1F7437D7-4F7C-40EF-BEDE-C580B6C0A444}"/>
              </a:ext>
            </a:extLst>
          </p:cNvPr>
          <p:cNvSpPr/>
          <p:nvPr/>
        </p:nvSpPr>
        <p:spPr>
          <a:xfrm>
            <a:off x="4066636" y="9607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2</a:t>
            </a:r>
          </a:p>
        </p:txBody>
      </p:sp>
      <p:sp>
        <p:nvSpPr>
          <p:cNvPr id="25" name="Oval 24">
            <a:extLst>
              <a:ext uri="{FF2B5EF4-FFF2-40B4-BE49-F238E27FC236}">
                <a16:creationId xmlns:a16="http://schemas.microsoft.com/office/drawing/2014/main" xmlns="" id="{7B35D1FE-E03C-457C-B5FE-E3BA20E06F97}"/>
              </a:ext>
            </a:extLst>
          </p:cNvPr>
          <p:cNvSpPr/>
          <p:nvPr/>
        </p:nvSpPr>
        <p:spPr>
          <a:xfrm>
            <a:off x="9806439" y="1826164"/>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[2-6]</a:t>
            </a:r>
          </a:p>
        </p:txBody>
      </p:sp>
      <p:sp>
        <p:nvSpPr>
          <p:cNvPr id="26" name="Oval 25">
            <a:extLst>
              <a:ext uri="{FF2B5EF4-FFF2-40B4-BE49-F238E27FC236}">
                <a16:creationId xmlns:a16="http://schemas.microsoft.com/office/drawing/2014/main" xmlns="" id="{18B8AC11-876E-4FAB-9452-88766D01C9C6}"/>
              </a:ext>
            </a:extLst>
          </p:cNvPr>
          <p:cNvSpPr/>
          <p:nvPr/>
        </p:nvSpPr>
        <p:spPr>
          <a:xfrm>
            <a:off x="6459737" y="1643876"/>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[1-6]</a:t>
            </a:r>
          </a:p>
        </p:txBody>
      </p:sp>
      <p:sp>
        <p:nvSpPr>
          <p:cNvPr id="28" name="Oval 27">
            <a:extLst>
              <a:ext uri="{FF2B5EF4-FFF2-40B4-BE49-F238E27FC236}">
                <a16:creationId xmlns:a16="http://schemas.microsoft.com/office/drawing/2014/main" xmlns="" id="{56DA4E72-59EB-454B-B650-B0C42D7E0448}"/>
              </a:ext>
            </a:extLst>
          </p:cNvPr>
          <p:cNvSpPr/>
          <p:nvPr/>
        </p:nvSpPr>
        <p:spPr>
          <a:xfrm>
            <a:off x="7556369" y="2914067"/>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[3-6]</a:t>
            </a:r>
          </a:p>
        </p:txBody>
      </p:sp>
      <p:cxnSp>
        <p:nvCxnSpPr>
          <p:cNvPr id="32" name="Straight Arrow Connector 31">
            <a:extLst>
              <a:ext uri="{FF2B5EF4-FFF2-40B4-BE49-F238E27FC236}">
                <a16:creationId xmlns:a16="http://schemas.microsoft.com/office/drawing/2014/main" xmlns="" id="{7B08BC04-8883-45F5-8185-7949A54DDAF4}"/>
              </a:ext>
            </a:extLst>
          </p:cNvPr>
          <p:cNvCxnSpPr>
            <a:cxnSpLocks/>
          </p:cNvCxnSpPr>
          <p:nvPr/>
        </p:nvCxnSpPr>
        <p:spPr>
          <a:xfrm flipH="1">
            <a:off x="7233313" y="1064166"/>
            <a:ext cx="857207" cy="5121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xmlns="" id="{61C22936-800D-4407-B341-3D6973F75D26}"/>
              </a:ext>
            </a:extLst>
          </p:cNvPr>
          <p:cNvCxnSpPr>
            <a:cxnSpLocks/>
          </p:cNvCxnSpPr>
          <p:nvPr/>
        </p:nvCxnSpPr>
        <p:spPr>
          <a:xfrm>
            <a:off x="9082180" y="1032125"/>
            <a:ext cx="1155431" cy="69052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xmlns="" id="{E9C35AD2-BE20-4895-9BD4-BF20B0A35451}"/>
              </a:ext>
            </a:extLst>
          </p:cNvPr>
          <p:cNvCxnSpPr>
            <a:cxnSpLocks/>
          </p:cNvCxnSpPr>
          <p:nvPr/>
        </p:nvCxnSpPr>
        <p:spPr>
          <a:xfrm flipH="1">
            <a:off x="6100969" y="2210419"/>
            <a:ext cx="592285" cy="5167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xmlns="" id="{18220D7F-B801-43FA-8069-A0589DC142A6}"/>
              </a:ext>
            </a:extLst>
          </p:cNvPr>
          <p:cNvCxnSpPr>
            <a:cxnSpLocks/>
          </p:cNvCxnSpPr>
          <p:nvPr/>
        </p:nvCxnSpPr>
        <p:spPr>
          <a:xfrm>
            <a:off x="7281704" y="2210419"/>
            <a:ext cx="657982" cy="57579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xmlns="" id="{E852C18E-EBC8-4FAE-B275-14DDDB12F484}"/>
              </a:ext>
            </a:extLst>
          </p:cNvPr>
          <p:cNvSpPr txBox="1"/>
          <p:nvPr/>
        </p:nvSpPr>
        <p:spPr>
          <a:xfrm>
            <a:off x="9972817" y="1052774"/>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39" name="TextBox 38">
            <a:extLst>
              <a:ext uri="{FF2B5EF4-FFF2-40B4-BE49-F238E27FC236}">
                <a16:creationId xmlns:a16="http://schemas.microsoft.com/office/drawing/2014/main" xmlns="" id="{6598BC64-0CAC-48C1-94CE-1380C3EA645E}"/>
              </a:ext>
            </a:extLst>
          </p:cNvPr>
          <p:cNvSpPr txBox="1"/>
          <p:nvPr/>
        </p:nvSpPr>
        <p:spPr>
          <a:xfrm>
            <a:off x="6459737" y="996606"/>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excluded</a:t>
            </a:r>
          </a:p>
        </p:txBody>
      </p:sp>
      <p:sp>
        <p:nvSpPr>
          <p:cNvPr id="40" name="TextBox 39">
            <a:extLst>
              <a:ext uri="{FF2B5EF4-FFF2-40B4-BE49-F238E27FC236}">
                <a16:creationId xmlns:a16="http://schemas.microsoft.com/office/drawing/2014/main" xmlns="" id="{F5E353E5-9E28-40E2-BDD0-A0AD5E201E14}"/>
              </a:ext>
            </a:extLst>
          </p:cNvPr>
          <p:cNvSpPr txBox="1"/>
          <p:nvPr/>
        </p:nvSpPr>
        <p:spPr>
          <a:xfrm>
            <a:off x="7577847" y="2197310"/>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41" name="TextBox 40">
            <a:extLst>
              <a:ext uri="{FF2B5EF4-FFF2-40B4-BE49-F238E27FC236}">
                <a16:creationId xmlns:a16="http://schemas.microsoft.com/office/drawing/2014/main" xmlns="" id="{F5A26C3B-D591-4AAC-8A04-522574354B40}"/>
              </a:ext>
            </a:extLst>
          </p:cNvPr>
          <p:cNvSpPr txBox="1"/>
          <p:nvPr/>
        </p:nvSpPr>
        <p:spPr>
          <a:xfrm>
            <a:off x="5233580" y="2213083"/>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excluded</a:t>
            </a:r>
          </a:p>
        </p:txBody>
      </p:sp>
      <p:cxnSp>
        <p:nvCxnSpPr>
          <p:cNvPr id="49" name="Straight Arrow Connector 48">
            <a:extLst>
              <a:ext uri="{FF2B5EF4-FFF2-40B4-BE49-F238E27FC236}">
                <a16:creationId xmlns:a16="http://schemas.microsoft.com/office/drawing/2014/main" xmlns="" id="{C94CDE7A-A917-4EBF-9752-073C68703AA2}"/>
              </a:ext>
            </a:extLst>
          </p:cNvPr>
          <p:cNvCxnSpPr>
            <a:cxnSpLocks/>
          </p:cNvCxnSpPr>
          <p:nvPr/>
        </p:nvCxnSpPr>
        <p:spPr>
          <a:xfrm>
            <a:off x="4487508" y="5515904"/>
            <a:ext cx="494984" cy="53531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xmlns="" id="{4AD2901D-AC50-4782-A074-AEEF8E388039}"/>
              </a:ext>
            </a:extLst>
          </p:cNvPr>
          <p:cNvSpPr txBox="1"/>
          <p:nvPr/>
        </p:nvSpPr>
        <p:spPr>
          <a:xfrm>
            <a:off x="3714548" y="3310450"/>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r>
              <a:rPr lang="en-US" sz="1200" spc="50">
                <a:gradFill>
                  <a:gsLst>
                    <a:gs pos="14159">
                      <a:srgbClr val="737373"/>
                    </a:gs>
                    <a:gs pos="32000">
                      <a:srgbClr val="737373"/>
                    </a:gs>
                  </a:gsLst>
                  <a:lin ang="5400000" scaled="1"/>
                </a:gradFill>
                <a:latin typeface="Segoe UI Semilight" panose="020B0402040204020203" pitchFamily="34" charset="0"/>
                <a:cs typeface="Segoe UI Semilight" panose="020B0402040204020203" pitchFamily="34" charset="0"/>
              </a:rPr>
              <a:t>ex</a:t>
            </a:r>
            <a:r>
              <a:rPr kumimoji="0" lang="en-US" sz="1200" b="0" i="0" u="none" strike="noStrike" kern="1200" cap="none" spc="50" normalizeH="0" baseline="0" noProof="0" err="1">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graphicFrame>
        <p:nvGraphicFramePr>
          <p:cNvPr id="61" name="Table 60">
            <a:extLst>
              <a:ext uri="{FF2B5EF4-FFF2-40B4-BE49-F238E27FC236}">
                <a16:creationId xmlns:a16="http://schemas.microsoft.com/office/drawing/2014/main" xmlns="" id="{DEFEFB51-5DBE-4DFA-9193-E87890A9B19C}"/>
              </a:ext>
            </a:extLst>
          </p:cNvPr>
          <p:cNvGraphicFramePr>
            <a:graphicFrameLocks noGrp="1"/>
          </p:cNvGraphicFramePr>
          <p:nvPr/>
        </p:nvGraphicFramePr>
        <p:xfrm>
          <a:off x="10115547" y="3589713"/>
          <a:ext cx="1914527" cy="3095712"/>
        </p:xfrm>
        <a:graphic>
          <a:graphicData uri="http://schemas.openxmlformats.org/drawingml/2006/table">
            <a:tbl>
              <a:tblPr firstRow="1" bandRow="1">
                <a:tableStyleId>{5C22544A-7EE6-4342-B048-85BDC9FD1C3A}</a:tableStyleId>
              </a:tblPr>
              <a:tblGrid>
                <a:gridCol w="1209678">
                  <a:extLst>
                    <a:ext uri="{9D8B030D-6E8A-4147-A177-3AD203B41FA5}">
                      <a16:colId xmlns:a16="http://schemas.microsoft.com/office/drawing/2014/main" xmlns="" val="2393477324"/>
                    </a:ext>
                  </a:extLst>
                </a:gridCol>
                <a:gridCol w="704849">
                  <a:extLst>
                    <a:ext uri="{9D8B030D-6E8A-4147-A177-3AD203B41FA5}">
                      <a16:colId xmlns:a16="http://schemas.microsoft.com/office/drawing/2014/main" xmlns="" val="1130089264"/>
                    </a:ext>
                  </a:extLst>
                </a:gridCol>
              </a:tblGrid>
              <a:tr h="346476">
                <a:tc>
                  <a:txBody>
                    <a:bodyPr/>
                    <a:lstStyle/>
                    <a:p>
                      <a:r>
                        <a:rPr lang="en-US" sz="1200"/>
                        <a:t>Starting Index</a:t>
                      </a:r>
                    </a:p>
                  </a:txBody>
                  <a:tcPr/>
                </a:tc>
                <a:tc>
                  <a:txBody>
                    <a:bodyPr/>
                    <a:lstStyle/>
                    <a:p>
                      <a:r>
                        <a:rPr lang="en-US" sz="1200"/>
                        <a:t>Result</a:t>
                      </a:r>
                    </a:p>
                  </a:txBody>
                  <a:tcPr/>
                </a:tc>
                <a:extLst>
                  <a:ext uri="{0D108BD9-81ED-4DB2-BD59-A6C34878D82A}">
                    <a16:rowId xmlns:a16="http://schemas.microsoft.com/office/drawing/2014/main" xmlns="" val="2140820533"/>
                  </a:ext>
                </a:extLst>
              </a:tr>
              <a:tr h="366945">
                <a:tc>
                  <a:txBody>
                    <a:bodyPr/>
                    <a:lstStyle/>
                    <a:p>
                      <a:r>
                        <a:rPr lang="en-US"/>
                        <a:t>6</a:t>
                      </a:r>
                    </a:p>
                  </a:txBody>
                  <a:tcPr/>
                </a:tc>
                <a:tc>
                  <a:txBody>
                    <a:bodyPr/>
                    <a:lstStyle/>
                    <a:p>
                      <a:endParaRPr lang="en-US"/>
                    </a:p>
                  </a:txBody>
                  <a:tcPr/>
                </a:tc>
                <a:extLst>
                  <a:ext uri="{0D108BD9-81ED-4DB2-BD59-A6C34878D82A}">
                    <a16:rowId xmlns:a16="http://schemas.microsoft.com/office/drawing/2014/main" xmlns="" val="3652032611"/>
                  </a:ext>
                </a:extLst>
              </a:tr>
              <a:tr h="366945">
                <a:tc>
                  <a:txBody>
                    <a:bodyPr/>
                    <a:lstStyle/>
                    <a:p>
                      <a:r>
                        <a:rPr lang="en-US"/>
                        <a:t>5</a:t>
                      </a:r>
                    </a:p>
                  </a:txBody>
                  <a:tcPr/>
                </a:tc>
                <a:tc>
                  <a:txBody>
                    <a:bodyPr/>
                    <a:lstStyle/>
                    <a:p>
                      <a:endParaRPr lang="en-US"/>
                    </a:p>
                  </a:txBody>
                  <a:tcPr/>
                </a:tc>
                <a:extLst>
                  <a:ext uri="{0D108BD9-81ED-4DB2-BD59-A6C34878D82A}">
                    <a16:rowId xmlns:a16="http://schemas.microsoft.com/office/drawing/2014/main" xmlns="" val="329008274"/>
                  </a:ext>
                </a:extLst>
              </a:tr>
              <a:tr h="366945">
                <a:tc>
                  <a:txBody>
                    <a:bodyPr/>
                    <a:lstStyle/>
                    <a:p>
                      <a:r>
                        <a:rPr lang="en-US"/>
                        <a:t>4</a:t>
                      </a:r>
                    </a:p>
                  </a:txBody>
                  <a:tcPr/>
                </a:tc>
                <a:tc>
                  <a:txBody>
                    <a:bodyPr/>
                    <a:lstStyle/>
                    <a:p>
                      <a:endParaRPr lang="en-US"/>
                    </a:p>
                  </a:txBody>
                  <a:tcPr/>
                </a:tc>
                <a:extLst>
                  <a:ext uri="{0D108BD9-81ED-4DB2-BD59-A6C34878D82A}">
                    <a16:rowId xmlns:a16="http://schemas.microsoft.com/office/drawing/2014/main" xmlns="" val="388964322"/>
                  </a:ext>
                </a:extLst>
              </a:tr>
              <a:tr h="366945">
                <a:tc>
                  <a:txBody>
                    <a:bodyPr/>
                    <a:lstStyle/>
                    <a:p>
                      <a:r>
                        <a:rPr lang="en-US"/>
                        <a:t>3</a:t>
                      </a:r>
                    </a:p>
                  </a:txBody>
                  <a:tcPr/>
                </a:tc>
                <a:tc>
                  <a:txBody>
                    <a:bodyPr/>
                    <a:lstStyle/>
                    <a:p>
                      <a:endParaRPr lang="en-US"/>
                    </a:p>
                  </a:txBody>
                  <a:tcPr/>
                </a:tc>
                <a:extLst>
                  <a:ext uri="{0D108BD9-81ED-4DB2-BD59-A6C34878D82A}">
                    <a16:rowId xmlns:a16="http://schemas.microsoft.com/office/drawing/2014/main" xmlns="" val="2497743610"/>
                  </a:ext>
                </a:extLst>
              </a:tr>
              <a:tr h="366945">
                <a:tc>
                  <a:txBody>
                    <a:bodyPr/>
                    <a:lstStyle/>
                    <a:p>
                      <a:r>
                        <a:rPr lang="en-US"/>
                        <a:t>2</a:t>
                      </a:r>
                    </a:p>
                  </a:txBody>
                  <a:tcPr/>
                </a:tc>
                <a:tc>
                  <a:txBody>
                    <a:bodyPr/>
                    <a:lstStyle/>
                    <a:p>
                      <a:endParaRPr lang="en-US"/>
                    </a:p>
                  </a:txBody>
                  <a:tcPr/>
                </a:tc>
                <a:extLst>
                  <a:ext uri="{0D108BD9-81ED-4DB2-BD59-A6C34878D82A}">
                    <a16:rowId xmlns:a16="http://schemas.microsoft.com/office/drawing/2014/main" xmlns="" val="981595280"/>
                  </a:ext>
                </a:extLst>
              </a:tr>
              <a:tr h="366945">
                <a:tc>
                  <a:txBody>
                    <a:bodyPr/>
                    <a:lstStyle/>
                    <a:p>
                      <a:r>
                        <a:rPr lang="en-US"/>
                        <a:t>1</a:t>
                      </a:r>
                    </a:p>
                  </a:txBody>
                  <a:tcPr/>
                </a:tc>
                <a:tc>
                  <a:txBody>
                    <a:bodyPr/>
                    <a:lstStyle/>
                    <a:p>
                      <a:endParaRPr lang="en-US"/>
                    </a:p>
                  </a:txBody>
                  <a:tcPr/>
                </a:tc>
                <a:extLst>
                  <a:ext uri="{0D108BD9-81ED-4DB2-BD59-A6C34878D82A}">
                    <a16:rowId xmlns:a16="http://schemas.microsoft.com/office/drawing/2014/main" xmlns="" val="1803318669"/>
                  </a:ext>
                </a:extLst>
              </a:tr>
              <a:tr h="366945">
                <a:tc>
                  <a:txBody>
                    <a:bodyPr/>
                    <a:lstStyle/>
                    <a:p>
                      <a:r>
                        <a:rPr lang="en-US"/>
                        <a:t>0</a:t>
                      </a:r>
                    </a:p>
                  </a:txBody>
                  <a:tcPr/>
                </a:tc>
                <a:tc>
                  <a:txBody>
                    <a:bodyPr/>
                    <a:lstStyle/>
                    <a:p>
                      <a:endParaRPr lang="en-US"/>
                    </a:p>
                  </a:txBody>
                  <a:tcPr/>
                </a:tc>
                <a:extLst>
                  <a:ext uri="{0D108BD9-81ED-4DB2-BD59-A6C34878D82A}">
                    <a16:rowId xmlns:a16="http://schemas.microsoft.com/office/drawing/2014/main" xmlns="" val="840346409"/>
                  </a:ext>
                </a:extLst>
              </a:tr>
            </a:tbl>
          </a:graphicData>
        </a:graphic>
      </p:graphicFrame>
      <p:sp>
        <p:nvSpPr>
          <p:cNvPr id="22" name="Rectangle 21"/>
          <p:cNvSpPr/>
          <p:nvPr/>
        </p:nvSpPr>
        <p:spPr>
          <a:xfrm>
            <a:off x="7488881" y="2825930"/>
            <a:ext cx="1483483" cy="670172"/>
          </a:xfrm>
          <a:prstGeom prst="rect">
            <a:avLst/>
          </a:prstGeom>
          <a:noFill/>
          <a:ln w="28575">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ln w="0"/>
              <a:solidFill>
                <a:schemeClr val="accent1"/>
              </a:solidFill>
              <a:effectLst>
                <a:outerShdw blurRad="38100" dist="25400" dir="5400000" algn="ctr" rotWithShape="0">
                  <a:srgbClr val="6E747A">
                    <a:alpha val="43000"/>
                  </a:srgbClr>
                </a:outerShdw>
              </a:effectLst>
            </a:endParaRPr>
          </a:p>
        </p:txBody>
      </p:sp>
      <p:sp>
        <p:nvSpPr>
          <p:cNvPr id="60" name="Oval 59">
            <a:extLst>
              <a:ext uri="{FF2B5EF4-FFF2-40B4-BE49-F238E27FC236}">
                <a16:creationId xmlns:a16="http://schemas.microsoft.com/office/drawing/2014/main" xmlns="" id="{7B35D1FE-E03C-457C-B5FE-E3BA20E06F97}"/>
              </a:ext>
            </a:extLst>
          </p:cNvPr>
          <p:cNvSpPr/>
          <p:nvPr/>
        </p:nvSpPr>
        <p:spPr>
          <a:xfrm>
            <a:off x="5011448" y="2786209"/>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[2-6]</a:t>
            </a:r>
          </a:p>
        </p:txBody>
      </p:sp>
      <p:sp>
        <p:nvSpPr>
          <p:cNvPr id="62" name="Oval 61">
            <a:extLst>
              <a:ext uri="{FF2B5EF4-FFF2-40B4-BE49-F238E27FC236}">
                <a16:creationId xmlns:a16="http://schemas.microsoft.com/office/drawing/2014/main" xmlns="" id="{56DA4E72-59EB-454B-B650-B0C42D7E0448}"/>
              </a:ext>
            </a:extLst>
          </p:cNvPr>
          <p:cNvSpPr/>
          <p:nvPr/>
        </p:nvSpPr>
        <p:spPr>
          <a:xfrm>
            <a:off x="4160685" y="3848502"/>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[3-6]</a:t>
            </a:r>
          </a:p>
        </p:txBody>
      </p:sp>
      <p:sp>
        <p:nvSpPr>
          <p:cNvPr id="63" name="Oval 62">
            <a:extLst>
              <a:ext uri="{FF2B5EF4-FFF2-40B4-BE49-F238E27FC236}">
                <a16:creationId xmlns:a16="http://schemas.microsoft.com/office/drawing/2014/main" xmlns="" id="{EA4E5869-8A7B-4B16-ABA8-E55F451A1A2B}"/>
              </a:ext>
            </a:extLst>
          </p:cNvPr>
          <p:cNvSpPr/>
          <p:nvPr/>
        </p:nvSpPr>
        <p:spPr>
          <a:xfrm>
            <a:off x="5800870" y="4972791"/>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[5-6]</a:t>
            </a:r>
          </a:p>
        </p:txBody>
      </p:sp>
      <p:sp>
        <p:nvSpPr>
          <p:cNvPr id="64" name="Oval 63">
            <a:extLst>
              <a:ext uri="{FF2B5EF4-FFF2-40B4-BE49-F238E27FC236}">
                <a16:creationId xmlns:a16="http://schemas.microsoft.com/office/drawing/2014/main" xmlns="" id="{EA4E5869-8A7B-4B16-ABA8-E55F451A1A2B}"/>
              </a:ext>
            </a:extLst>
          </p:cNvPr>
          <p:cNvSpPr/>
          <p:nvPr/>
        </p:nvSpPr>
        <p:spPr>
          <a:xfrm>
            <a:off x="3463821" y="4997371"/>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[4-6]</a:t>
            </a:r>
          </a:p>
        </p:txBody>
      </p:sp>
      <p:sp>
        <p:nvSpPr>
          <p:cNvPr id="66" name="Oval 65">
            <a:extLst>
              <a:ext uri="{FF2B5EF4-FFF2-40B4-BE49-F238E27FC236}">
                <a16:creationId xmlns:a16="http://schemas.microsoft.com/office/drawing/2014/main" xmlns="" id="{8074556F-FA3D-4F1B-947A-38F2A913E725}"/>
              </a:ext>
            </a:extLst>
          </p:cNvPr>
          <p:cNvSpPr/>
          <p:nvPr/>
        </p:nvSpPr>
        <p:spPr>
          <a:xfrm>
            <a:off x="2806937" y="6098764"/>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[5-6]</a:t>
            </a:r>
          </a:p>
        </p:txBody>
      </p:sp>
      <p:sp>
        <p:nvSpPr>
          <p:cNvPr id="67" name="Rectangle 66"/>
          <p:cNvSpPr/>
          <p:nvPr/>
        </p:nvSpPr>
        <p:spPr>
          <a:xfrm>
            <a:off x="9738950" y="1762502"/>
            <a:ext cx="1483483" cy="670172"/>
          </a:xfrm>
          <a:prstGeom prst="rect">
            <a:avLst/>
          </a:prstGeom>
          <a:noFill/>
          <a:ln w="28575">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ln w="0"/>
              <a:solidFill>
                <a:schemeClr val="accent1"/>
              </a:solidFill>
              <a:effectLst>
                <a:outerShdw blurRad="38100" dist="25400" dir="5400000" algn="ctr" rotWithShape="0">
                  <a:srgbClr val="6E747A">
                    <a:alpha val="43000"/>
                  </a:srgbClr>
                </a:outerShdw>
              </a:effectLst>
            </a:endParaRPr>
          </a:p>
        </p:txBody>
      </p:sp>
      <p:sp>
        <p:nvSpPr>
          <p:cNvPr id="68" name="Oval 67">
            <a:extLst>
              <a:ext uri="{FF2B5EF4-FFF2-40B4-BE49-F238E27FC236}">
                <a16:creationId xmlns:a16="http://schemas.microsoft.com/office/drawing/2014/main" xmlns="" id="{8074556F-FA3D-4F1B-947A-38F2A913E725}"/>
              </a:ext>
            </a:extLst>
          </p:cNvPr>
          <p:cNvSpPr/>
          <p:nvPr/>
        </p:nvSpPr>
        <p:spPr>
          <a:xfrm>
            <a:off x="4452361" y="6094102"/>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[6]</a:t>
            </a:r>
          </a:p>
        </p:txBody>
      </p:sp>
      <p:cxnSp>
        <p:nvCxnSpPr>
          <p:cNvPr id="76" name="Straight Arrow Connector 75">
            <a:extLst>
              <a:ext uri="{FF2B5EF4-FFF2-40B4-BE49-F238E27FC236}">
                <a16:creationId xmlns:a16="http://schemas.microsoft.com/office/drawing/2014/main" xmlns="" id="{C94CDE7A-A917-4EBF-9752-073C68703AA2}"/>
              </a:ext>
            </a:extLst>
          </p:cNvPr>
          <p:cNvCxnSpPr>
            <a:cxnSpLocks/>
          </p:cNvCxnSpPr>
          <p:nvPr/>
        </p:nvCxnSpPr>
        <p:spPr>
          <a:xfrm>
            <a:off x="5011448" y="4411184"/>
            <a:ext cx="789422" cy="64895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xmlns="" id="{4AD2901D-AC50-4782-A074-AEEF8E388039}"/>
              </a:ext>
            </a:extLst>
          </p:cNvPr>
          <p:cNvSpPr txBox="1"/>
          <p:nvPr/>
        </p:nvSpPr>
        <p:spPr>
          <a:xfrm>
            <a:off x="3138112" y="4353707"/>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r>
              <a:rPr lang="en-US" sz="1200" spc="50">
                <a:gradFill>
                  <a:gsLst>
                    <a:gs pos="14159">
                      <a:srgbClr val="737373"/>
                    </a:gs>
                    <a:gs pos="32000">
                      <a:srgbClr val="737373"/>
                    </a:gs>
                  </a:gsLst>
                  <a:lin ang="5400000" scaled="1"/>
                </a:gradFill>
                <a:latin typeface="Segoe UI Semilight" panose="020B0402040204020203" pitchFamily="34" charset="0"/>
                <a:cs typeface="Segoe UI Semilight" panose="020B0402040204020203" pitchFamily="34" charset="0"/>
              </a:rPr>
              <a:t>ex</a:t>
            </a:r>
            <a:r>
              <a:rPr kumimoji="0" lang="en-US" sz="1200" b="0" i="0" u="none" strike="noStrike" kern="1200" cap="none" spc="50" normalizeH="0" baseline="0" noProof="0" err="1">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80" name="TextBox 79">
            <a:extLst>
              <a:ext uri="{FF2B5EF4-FFF2-40B4-BE49-F238E27FC236}">
                <a16:creationId xmlns:a16="http://schemas.microsoft.com/office/drawing/2014/main" xmlns="" id="{4AD2901D-AC50-4782-A074-AEEF8E388039}"/>
              </a:ext>
            </a:extLst>
          </p:cNvPr>
          <p:cNvSpPr txBox="1"/>
          <p:nvPr/>
        </p:nvSpPr>
        <p:spPr>
          <a:xfrm>
            <a:off x="2745458" y="5462318"/>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r>
              <a:rPr lang="en-US" sz="1200" spc="50">
                <a:gradFill>
                  <a:gsLst>
                    <a:gs pos="14159">
                      <a:srgbClr val="737373"/>
                    </a:gs>
                    <a:gs pos="32000">
                      <a:srgbClr val="737373"/>
                    </a:gs>
                  </a:gsLst>
                  <a:lin ang="5400000" scaled="1"/>
                </a:gradFill>
                <a:latin typeface="Segoe UI Semilight" panose="020B0402040204020203" pitchFamily="34" charset="0"/>
                <a:cs typeface="Segoe UI Semilight" panose="020B0402040204020203" pitchFamily="34" charset="0"/>
              </a:rPr>
              <a:t>ex</a:t>
            </a:r>
            <a:r>
              <a:rPr kumimoji="0" lang="en-US" sz="1200" b="0" i="0" u="none" strike="noStrike" kern="1200" cap="none" spc="50" normalizeH="0" baseline="0" noProof="0" err="1">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81" name="TextBox 80">
            <a:extLst>
              <a:ext uri="{FF2B5EF4-FFF2-40B4-BE49-F238E27FC236}">
                <a16:creationId xmlns:a16="http://schemas.microsoft.com/office/drawing/2014/main" xmlns="" id="{F5E353E5-9E28-40E2-BDD0-A0AD5E201E14}"/>
              </a:ext>
            </a:extLst>
          </p:cNvPr>
          <p:cNvSpPr txBox="1"/>
          <p:nvPr/>
        </p:nvSpPr>
        <p:spPr>
          <a:xfrm>
            <a:off x="5408242" y="4314097"/>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83" name="TextBox 82">
            <a:extLst>
              <a:ext uri="{FF2B5EF4-FFF2-40B4-BE49-F238E27FC236}">
                <a16:creationId xmlns:a16="http://schemas.microsoft.com/office/drawing/2014/main" xmlns="" id="{F5E353E5-9E28-40E2-BDD0-A0AD5E201E14}"/>
              </a:ext>
            </a:extLst>
          </p:cNvPr>
          <p:cNvSpPr txBox="1"/>
          <p:nvPr/>
        </p:nvSpPr>
        <p:spPr>
          <a:xfrm>
            <a:off x="4787077" y="5474803"/>
            <a:ext cx="853508" cy="281789"/>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cxnSp>
        <p:nvCxnSpPr>
          <p:cNvPr id="86" name="Straight Arrow Connector 85">
            <a:extLst>
              <a:ext uri="{FF2B5EF4-FFF2-40B4-BE49-F238E27FC236}">
                <a16:creationId xmlns:a16="http://schemas.microsoft.com/office/drawing/2014/main" xmlns="" id="{E9C35AD2-BE20-4895-9BD4-BF20B0A35451}"/>
              </a:ext>
            </a:extLst>
          </p:cNvPr>
          <p:cNvCxnSpPr>
            <a:cxnSpLocks/>
          </p:cNvCxnSpPr>
          <p:nvPr/>
        </p:nvCxnSpPr>
        <p:spPr>
          <a:xfrm flipH="1">
            <a:off x="5035763" y="3331730"/>
            <a:ext cx="592285" cy="5167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xmlns="" id="{E9C35AD2-BE20-4895-9BD4-BF20B0A35451}"/>
              </a:ext>
            </a:extLst>
          </p:cNvPr>
          <p:cNvCxnSpPr>
            <a:cxnSpLocks/>
          </p:cNvCxnSpPr>
          <p:nvPr/>
        </p:nvCxnSpPr>
        <p:spPr>
          <a:xfrm flipH="1">
            <a:off x="4127722" y="4433198"/>
            <a:ext cx="592285" cy="5167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xmlns="" id="{E9C35AD2-BE20-4895-9BD4-BF20B0A35451}"/>
              </a:ext>
            </a:extLst>
          </p:cNvPr>
          <p:cNvCxnSpPr>
            <a:cxnSpLocks/>
          </p:cNvCxnSpPr>
          <p:nvPr/>
        </p:nvCxnSpPr>
        <p:spPr>
          <a:xfrm flipH="1">
            <a:off x="3571081" y="5534445"/>
            <a:ext cx="592285" cy="5167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92" name="Oval 91">
            <a:extLst>
              <a:ext uri="{FF2B5EF4-FFF2-40B4-BE49-F238E27FC236}">
                <a16:creationId xmlns:a16="http://schemas.microsoft.com/office/drawing/2014/main" xmlns="" id="{EA4E5869-8A7B-4B16-ABA8-E55F451A1A2B}"/>
              </a:ext>
            </a:extLst>
          </p:cNvPr>
          <p:cNvSpPr/>
          <p:nvPr/>
        </p:nvSpPr>
        <p:spPr>
          <a:xfrm>
            <a:off x="6581532" y="3927929"/>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[4-6]</a:t>
            </a:r>
          </a:p>
        </p:txBody>
      </p:sp>
      <p:cxnSp>
        <p:nvCxnSpPr>
          <p:cNvPr id="93" name="Straight Arrow Connector 92">
            <a:extLst>
              <a:ext uri="{FF2B5EF4-FFF2-40B4-BE49-F238E27FC236}">
                <a16:creationId xmlns:a16="http://schemas.microsoft.com/office/drawing/2014/main" xmlns="" id="{18220D7F-B801-43FA-8069-A0589DC142A6}"/>
              </a:ext>
            </a:extLst>
          </p:cNvPr>
          <p:cNvCxnSpPr>
            <a:cxnSpLocks/>
          </p:cNvCxnSpPr>
          <p:nvPr/>
        </p:nvCxnSpPr>
        <p:spPr>
          <a:xfrm>
            <a:off x="6227751" y="3252426"/>
            <a:ext cx="625146" cy="50903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xmlns="" id="{F5E353E5-9E28-40E2-BDD0-A0AD5E201E14}"/>
              </a:ext>
            </a:extLst>
          </p:cNvPr>
          <p:cNvSpPr txBox="1"/>
          <p:nvPr/>
        </p:nvSpPr>
        <p:spPr>
          <a:xfrm>
            <a:off x="6345022" y="3052574"/>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95" name="Rectangle 94"/>
          <p:cNvSpPr/>
          <p:nvPr/>
        </p:nvSpPr>
        <p:spPr>
          <a:xfrm>
            <a:off x="6513719" y="3845063"/>
            <a:ext cx="1483483" cy="670172"/>
          </a:xfrm>
          <a:prstGeom prst="rect">
            <a:avLst/>
          </a:prstGeom>
          <a:noFill/>
          <a:ln w="28575">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7822799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76"/>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0"/>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81"/>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83"/>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86"/>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87"/>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88"/>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92"/>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93"/>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5" grpId="0" animBg="1"/>
      <p:bldP spid="26" grpId="0" animBg="1"/>
      <p:bldP spid="28" grpId="0" animBg="1"/>
      <p:bldP spid="38" grpId="0"/>
      <p:bldP spid="39" grpId="0"/>
      <p:bldP spid="40" grpId="0"/>
      <p:bldP spid="41" grpId="0"/>
      <p:bldP spid="50" grpId="0"/>
      <p:bldP spid="60" grpId="0" animBg="1"/>
      <p:bldP spid="62" grpId="0" animBg="1"/>
      <p:bldP spid="63" grpId="0" animBg="1"/>
      <p:bldP spid="64" grpId="0" animBg="1"/>
      <p:bldP spid="66" grpId="0" animBg="1"/>
      <p:bldP spid="68" grpId="0" animBg="1"/>
      <p:bldP spid="79" grpId="0"/>
      <p:bldP spid="80" grpId="0"/>
      <p:bldP spid="81" grpId="0"/>
      <p:bldP spid="83" grpId="0"/>
      <p:bldP spid="92" grpId="0" animBg="1"/>
      <p:bldP spid="9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p:txBody>
              <a:bodyPr/>
              <a:lstStyle/>
              <a:p>
                <a:r>
                  <a:rPr lang="en-US"/>
                  <a:t>Space complexity, n is the size of the array</a:t>
                </a:r>
              </a:p>
              <a:p>
                <a:pPr lvl="1"/>
                <a:r>
                  <a:rPr lang="en-US"/>
                  <a:t>O(n), for the array</a:t>
                </a:r>
              </a:p>
              <a:p>
                <a:r>
                  <a:rPr lang="en-US"/>
                  <a:t>Time complexity</a:t>
                </a:r>
              </a:p>
              <a:p>
                <a:pPr marL="163401" lvl="1" indent="0">
                  <a:buNone/>
                </a:pPr>
                <a:r>
                  <a:rPr lang="en-US"/>
                  <a:t>	O(2</a:t>
                </a:r>
                <a14:m>
                  <m:oMath xmlns:m="http://schemas.openxmlformats.org/officeDocument/2006/math">
                    <m:r>
                      <a:rPr lang="en-US" i="1" dirty="0">
                        <a:latin typeface="Cambria Math" panose="02040503050406030204" pitchFamily="18" charset="0"/>
                      </a:rPr>
                      <m:t>𝑛</m:t>
                    </m:r>
                  </m:oMath>
                </a14:m>
                <a:r>
                  <a:rPr lang="en-US"/>
                  <a:t>) recursive calls required, and each recursive call does constant work</a:t>
                </a:r>
              </a:p>
              <a:p>
                <a:pPr marL="163401" lvl="1" indent="0">
                  <a:buNone/>
                </a:pPr>
                <a:r>
                  <a:rPr lang="en-US"/>
                  <a:t>So, O(2</a:t>
                </a:r>
                <a14:m>
                  <m:oMath xmlns:m="http://schemas.openxmlformats.org/officeDocument/2006/math">
                    <m:r>
                      <a:rPr lang="en-US" i="1" dirty="0">
                        <a:latin typeface="Cambria Math" panose="02040503050406030204" pitchFamily="18" charset="0"/>
                      </a:rPr>
                      <m:t>𝑛</m:t>
                    </m:r>
                  </m:oMath>
                </a14:m>
                <a:r>
                  <a:rPr lang="en-US"/>
                  <a:t>), or simply, O(n)</a:t>
                </a:r>
              </a:p>
              <a:p>
                <a:pPr marL="163401" lvl="1" indent="0">
                  <a:buNone/>
                </a:pPr>
                <a:r>
                  <a:rPr lang="en-US"/>
                  <a:t>					</a:t>
                </a:r>
              </a:p>
              <a:p>
                <a:pPr marL="163401" lvl="1" indent="0">
                  <a:buNone/>
                </a:pPr>
                <a:endParaRPr lang="en-US"/>
              </a:p>
            </p:txBody>
          </p:sp>
        </mc:Choice>
        <mc:Fallback xmlns="">
          <p:sp>
            <p:nvSpPr>
              <p:cNvPr id="3" name="Text Placeholder 2">
                <a:extLst>
                  <a:ext uri="{FF2B5EF4-FFF2-40B4-BE49-F238E27FC236}">
                    <a16:creationId xmlns:a16="http://schemas.microsoft.com/office/drawing/2014/main" id="{A6B34C81-F50E-4334-AE1A-313E6F3944C2}"/>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1429"/>
                </a:stretch>
              </a:blipFill>
            </p:spPr>
            <p:txBody>
              <a:bodyPr/>
              <a:lstStyle/>
              <a:p>
                <a:r>
                  <a:rPr lang="en-US">
                    <a:noFill/>
                  </a:rPr>
                  <a:t> </a:t>
                </a:r>
              </a:p>
            </p:txBody>
          </p:sp>
        </mc:Fallback>
      </mc:AlternateContent>
    </p:spTree>
    <p:extLst>
      <p:ext uri="{BB962C8B-B14F-4D97-AF65-F5344CB8AC3E}">
        <p14:creationId xmlns:p14="http://schemas.microsoft.com/office/powerpoint/2010/main" val="3731928841"/>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xmlns=""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xmlns="" id="{9538A81B-446C-4A50-B057-550B637B0641}"/>
              </a:ext>
            </a:extLst>
          </p:cNvPr>
          <p:cNvGraphicFramePr>
            <a:graphicFrameLocks noGrp="1"/>
          </p:cNvGraphicFramePr>
          <p:nvPr>
            <p:ph idx="1"/>
            <p:extLst>
              <p:ext uri="{D42A27DB-BD31-4B8C-83A1-F6EECF244321}">
                <p14:modId xmlns:p14="http://schemas.microsoft.com/office/powerpoint/2010/main" val="1502045344"/>
              </p:ext>
            </p:extLst>
          </p:nvPr>
        </p:nvGraphicFramePr>
        <p:xfrm>
          <a:off x="440924" y="190500"/>
          <a:ext cx="11191633" cy="64765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3720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1B01EE8F-FC71-4E5F-81C7-0DF67A3775C9}"/>
              </a:ext>
            </a:extLst>
          </p:cNvPr>
          <p:cNvSpPr>
            <a:spLocks noGrp="1"/>
          </p:cNvSpPr>
          <p:nvPr>
            <p:ph type="body" sz="quarter" idx="14"/>
            <p:extLst/>
          </p:nvPr>
        </p:nvSpPr>
        <p:spPr>
          <a:xfrm>
            <a:off x="612269" y="245648"/>
            <a:ext cx="10819785" cy="766329"/>
          </a:xfrm>
        </p:spPr>
        <p:txBody>
          <a:bodyPr/>
          <a:lstStyle/>
          <a:p>
            <a:r>
              <a:rPr lang="en-US" sz="6450"/>
              <a:t>Calling method</a:t>
            </a:r>
            <a:endParaRPr lang="en-US" sz="6450">
              <a:solidFill>
                <a:schemeClr val="accent3"/>
              </a:solidFill>
              <a:cs typeface="Segoe UI Light"/>
            </a:endParaRPr>
          </a:p>
        </p:txBody>
      </p:sp>
      <p:sp>
        <p:nvSpPr>
          <p:cNvPr id="5" name="Text Placeholder 4">
            <a:extLst>
              <a:ext uri="{FF2B5EF4-FFF2-40B4-BE49-F238E27FC236}">
                <a16:creationId xmlns:a16="http://schemas.microsoft.com/office/drawing/2014/main" xmlns="" id="{00B06DE0-D683-4C16-8655-13E74719E48B}"/>
              </a:ext>
            </a:extLst>
          </p:cNvPr>
          <p:cNvSpPr>
            <a:spLocks noGrp="1"/>
          </p:cNvSpPr>
          <p:nvPr>
            <p:ph type="body" sz="quarter" idx="16"/>
            <p:extLst/>
          </p:nvPr>
        </p:nvSpPr>
        <p:spPr>
          <a:xfrm>
            <a:off x="668310" y="2021868"/>
            <a:ext cx="10773080" cy="2984830"/>
          </a:xfrm>
        </p:spPr>
        <p:txBody>
          <a:bodyPr vert="horz" lIns="0" tIns="0" rIns="0" bIns="0" rtlCol="0" anchor="t">
            <a:noAutofit/>
          </a:bodyPr>
          <a:lstStyle/>
          <a:p>
            <a:pPr marL="166370" indent="-166370">
              <a:spcBef>
                <a:spcPts val="0"/>
              </a:spcBef>
              <a:buNone/>
            </a:pPr>
            <a:r>
              <a:rPr lang="en-US" sz="1950" b="1">
                <a:latin typeface="Courier New"/>
                <a:cs typeface="Courier New"/>
              </a:rPr>
              <a:t>public </a:t>
            </a:r>
            <a:r>
              <a:rPr lang="en-US" sz="1950" b="1" err="1">
                <a:latin typeface="Courier New"/>
                <a:cs typeface="Courier New"/>
              </a:rPr>
              <a:t>int</a:t>
            </a:r>
            <a:r>
              <a:rPr lang="en-US" sz="1950" b="1">
                <a:latin typeface="Courier New"/>
                <a:cs typeface="Courier New"/>
              </a:rPr>
              <a:t> Rob(</a:t>
            </a:r>
            <a:r>
              <a:rPr lang="en-US" sz="1950" b="1" err="1">
                <a:latin typeface="Courier New"/>
                <a:cs typeface="Courier New"/>
              </a:rPr>
              <a:t>int</a:t>
            </a:r>
            <a:r>
              <a:rPr lang="en-US" sz="1950" b="1">
                <a:latin typeface="Courier New"/>
                <a:cs typeface="Courier New"/>
              </a:rPr>
              <a:t>[] input)</a:t>
            </a:r>
          </a:p>
          <a:p>
            <a:pPr marL="166370" indent="-166370">
              <a:spcBef>
                <a:spcPts val="0"/>
              </a:spcBef>
              <a:buNone/>
            </a:pPr>
            <a:r>
              <a:rPr lang="en-US" sz="1950" b="1">
                <a:latin typeface="Courier New"/>
                <a:cs typeface="Courier New"/>
              </a:rPr>
              <a:t>{</a:t>
            </a:r>
          </a:p>
          <a:p>
            <a:pPr marL="166370" indent="-166370">
              <a:spcBef>
                <a:spcPts val="0"/>
              </a:spcBef>
              <a:buNone/>
            </a:pPr>
            <a:r>
              <a:rPr lang="en-US" sz="1950" b="1">
                <a:latin typeface="Courier New"/>
                <a:cs typeface="Courier New"/>
              </a:rPr>
              <a:t>		if(input == null || </a:t>
            </a:r>
            <a:r>
              <a:rPr lang="en-US" sz="1950" b="1" err="1">
                <a:latin typeface="Courier New"/>
                <a:cs typeface="Courier New"/>
              </a:rPr>
              <a:t>input.Length</a:t>
            </a:r>
            <a:r>
              <a:rPr lang="en-US" sz="1950" b="1">
                <a:latin typeface="Courier New"/>
                <a:cs typeface="Courier New"/>
              </a:rPr>
              <a:t> == 0)</a:t>
            </a:r>
          </a:p>
          <a:p>
            <a:pPr marL="166370" indent="-166370">
              <a:spcBef>
                <a:spcPts val="0"/>
              </a:spcBef>
              <a:buNone/>
            </a:pPr>
            <a:r>
              <a:rPr lang="en-US" sz="1950" b="1">
                <a:latin typeface="Courier New"/>
                <a:cs typeface="Courier New"/>
              </a:rPr>
              <a:t>			return 0;</a:t>
            </a:r>
          </a:p>
          <a:p>
            <a:pPr marL="166370" indent="-166370">
              <a:spcBef>
                <a:spcPts val="0"/>
              </a:spcBef>
              <a:buNone/>
            </a:pPr>
            <a:r>
              <a:rPr lang="en-US" sz="1950" b="1">
                <a:latin typeface="Courier New"/>
                <a:cs typeface="Courier New"/>
              </a:rPr>
              <a:t>		</a:t>
            </a:r>
          </a:p>
          <a:p>
            <a:pPr marL="166370" indent="-166370">
              <a:spcBef>
                <a:spcPts val="0"/>
              </a:spcBef>
              <a:buNone/>
            </a:pPr>
            <a:r>
              <a:rPr lang="en-US" sz="1950" b="1">
                <a:latin typeface="Courier New"/>
                <a:cs typeface="Courier New"/>
              </a:rPr>
              <a:t>		return </a:t>
            </a:r>
            <a:r>
              <a:rPr lang="en-US" sz="1950" b="1" err="1">
                <a:latin typeface="Courier New"/>
                <a:cs typeface="Courier New"/>
              </a:rPr>
              <a:t>GetMaxMoney</a:t>
            </a:r>
            <a:r>
              <a:rPr lang="en-US" sz="1950" b="1">
                <a:latin typeface="Courier New"/>
                <a:cs typeface="Courier New"/>
              </a:rPr>
              <a:t>(input, 0);</a:t>
            </a:r>
          </a:p>
          <a:p>
            <a:pPr marL="166370" indent="-166370">
              <a:spcBef>
                <a:spcPts val="0"/>
              </a:spcBef>
              <a:buNone/>
            </a:pPr>
            <a:r>
              <a:rPr lang="en-US" sz="1950" b="1">
                <a:latin typeface="Courier New"/>
                <a:cs typeface="Courier New"/>
              </a:rPr>
              <a:t>}</a:t>
            </a:r>
            <a:endParaRPr lang="en-US" sz="1950" b="1">
              <a:solidFill>
                <a:schemeClr val="tx1"/>
              </a:solidFill>
              <a:latin typeface="Courier New"/>
              <a:cs typeface="Courier New"/>
            </a:endParaRPr>
          </a:p>
        </p:txBody>
      </p:sp>
    </p:spTree>
    <p:extLst>
      <p:ext uri="{BB962C8B-B14F-4D97-AF65-F5344CB8AC3E}">
        <p14:creationId xmlns:p14="http://schemas.microsoft.com/office/powerpoint/2010/main" val="330700850"/>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1B01EE8F-FC71-4E5F-81C7-0DF67A3775C9}"/>
              </a:ext>
            </a:extLst>
          </p:cNvPr>
          <p:cNvSpPr>
            <a:spLocks noGrp="1"/>
          </p:cNvSpPr>
          <p:nvPr>
            <p:ph type="body" sz="quarter" idx="14"/>
            <p:extLst/>
          </p:nvPr>
        </p:nvSpPr>
        <p:spPr>
          <a:xfrm>
            <a:off x="612269" y="245648"/>
            <a:ext cx="10819785" cy="766329"/>
          </a:xfrm>
        </p:spPr>
        <p:txBody>
          <a:bodyPr/>
          <a:lstStyle/>
          <a:p>
            <a:r>
              <a:rPr lang="en-US" sz="6450"/>
              <a:t>Calling method - optimized</a:t>
            </a:r>
            <a:endParaRPr lang="en-US" sz="6450">
              <a:solidFill>
                <a:schemeClr val="accent3"/>
              </a:solidFill>
              <a:cs typeface="Segoe UI Light"/>
            </a:endParaRPr>
          </a:p>
        </p:txBody>
      </p:sp>
      <p:sp>
        <p:nvSpPr>
          <p:cNvPr id="5" name="Text Placeholder 4">
            <a:extLst>
              <a:ext uri="{FF2B5EF4-FFF2-40B4-BE49-F238E27FC236}">
                <a16:creationId xmlns:a16="http://schemas.microsoft.com/office/drawing/2014/main" xmlns="" id="{00B06DE0-D683-4C16-8655-13E74719E48B}"/>
              </a:ext>
            </a:extLst>
          </p:cNvPr>
          <p:cNvSpPr>
            <a:spLocks noGrp="1"/>
          </p:cNvSpPr>
          <p:nvPr>
            <p:ph type="body" sz="quarter" idx="16"/>
            <p:extLst/>
          </p:nvPr>
        </p:nvSpPr>
        <p:spPr>
          <a:xfrm>
            <a:off x="668310" y="2021868"/>
            <a:ext cx="10773080" cy="2984830"/>
          </a:xfrm>
        </p:spPr>
        <p:txBody>
          <a:bodyPr vert="horz" lIns="0" tIns="0" rIns="0" bIns="0" rtlCol="0" anchor="t">
            <a:noAutofit/>
          </a:bodyPr>
          <a:lstStyle/>
          <a:p>
            <a:pPr marL="166370" indent="-166370">
              <a:spcBef>
                <a:spcPts val="0"/>
              </a:spcBef>
              <a:buNone/>
            </a:pPr>
            <a:r>
              <a:rPr lang="en-US" sz="1950" b="1">
                <a:latin typeface="Courier New"/>
                <a:cs typeface="Courier New"/>
              </a:rPr>
              <a:t>public </a:t>
            </a:r>
            <a:r>
              <a:rPr lang="en-US" sz="1950" b="1" err="1">
                <a:latin typeface="Courier New"/>
                <a:cs typeface="Courier New"/>
              </a:rPr>
              <a:t>int</a:t>
            </a:r>
            <a:r>
              <a:rPr lang="en-US" sz="1950" b="1">
                <a:latin typeface="Courier New"/>
                <a:cs typeface="Courier New"/>
              </a:rPr>
              <a:t> Rob(</a:t>
            </a:r>
            <a:r>
              <a:rPr lang="en-US" sz="1950" b="1" err="1">
                <a:latin typeface="Courier New"/>
                <a:cs typeface="Courier New"/>
              </a:rPr>
              <a:t>int</a:t>
            </a:r>
            <a:r>
              <a:rPr lang="en-US" sz="1950" b="1">
                <a:latin typeface="Courier New"/>
                <a:cs typeface="Courier New"/>
              </a:rPr>
              <a:t>[] input)</a:t>
            </a:r>
          </a:p>
          <a:p>
            <a:pPr marL="166370" indent="-166370">
              <a:spcBef>
                <a:spcPts val="0"/>
              </a:spcBef>
              <a:buNone/>
            </a:pPr>
            <a:r>
              <a:rPr lang="en-US" sz="1950" b="1">
                <a:latin typeface="Courier New"/>
                <a:cs typeface="Courier New"/>
              </a:rPr>
              <a:t>{</a:t>
            </a:r>
          </a:p>
          <a:p>
            <a:pPr marL="166370" indent="-166370">
              <a:spcBef>
                <a:spcPts val="0"/>
              </a:spcBef>
              <a:buNone/>
            </a:pPr>
            <a:r>
              <a:rPr lang="en-US" sz="1950" b="1">
                <a:latin typeface="Courier New"/>
                <a:cs typeface="Courier New"/>
              </a:rPr>
              <a:t>		if(input == null || </a:t>
            </a:r>
            <a:r>
              <a:rPr lang="en-US" sz="1950" b="1" err="1">
                <a:latin typeface="Courier New"/>
                <a:cs typeface="Courier New"/>
              </a:rPr>
              <a:t>input.Length</a:t>
            </a:r>
            <a:r>
              <a:rPr lang="en-US" sz="1950" b="1">
                <a:latin typeface="Courier New"/>
                <a:cs typeface="Courier New"/>
              </a:rPr>
              <a:t> == 0)</a:t>
            </a:r>
          </a:p>
          <a:p>
            <a:pPr marL="166370" indent="-166370">
              <a:spcBef>
                <a:spcPts val="0"/>
              </a:spcBef>
              <a:buNone/>
            </a:pPr>
            <a:r>
              <a:rPr lang="en-US" sz="1950" b="1">
                <a:latin typeface="Courier New"/>
                <a:cs typeface="Courier New"/>
              </a:rPr>
              <a:t>			return 0;</a:t>
            </a:r>
          </a:p>
          <a:p>
            <a:pPr marL="166370" indent="-166370">
              <a:spcBef>
                <a:spcPts val="0"/>
              </a:spcBef>
              <a:buNone/>
            </a:pPr>
            <a:r>
              <a:rPr lang="en-US" sz="1950" b="1">
                <a:latin typeface="Courier New"/>
                <a:cs typeface="Courier New"/>
              </a:rPr>
              <a:t>		</a:t>
            </a:r>
          </a:p>
          <a:p>
            <a:pPr marL="166370" indent="-166370">
              <a:spcBef>
                <a:spcPts val="0"/>
              </a:spcBef>
              <a:buNone/>
            </a:pPr>
            <a:r>
              <a:rPr lang="en-US" sz="1950" b="1">
                <a:latin typeface="Courier New"/>
                <a:cs typeface="Courier New"/>
              </a:rPr>
              <a:t>		</a:t>
            </a:r>
            <a:r>
              <a:rPr lang="en-US" sz="1950" b="1" err="1">
                <a:solidFill>
                  <a:srgbClr val="00B050"/>
                </a:solidFill>
                <a:latin typeface="Courier New"/>
                <a:cs typeface="Courier New"/>
              </a:rPr>
              <a:t>int</a:t>
            </a:r>
            <a:r>
              <a:rPr lang="en-US" sz="1950" b="1">
                <a:solidFill>
                  <a:srgbClr val="00B050"/>
                </a:solidFill>
                <a:latin typeface="Courier New"/>
                <a:cs typeface="Courier New"/>
              </a:rPr>
              <a:t>[] store = new </a:t>
            </a:r>
            <a:r>
              <a:rPr lang="en-US" sz="1950" b="1" err="1">
                <a:solidFill>
                  <a:srgbClr val="00B050"/>
                </a:solidFill>
                <a:latin typeface="Courier New"/>
                <a:cs typeface="Courier New"/>
              </a:rPr>
              <a:t>int</a:t>
            </a:r>
            <a:r>
              <a:rPr lang="en-US" sz="1950" b="1">
                <a:solidFill>
                  <a:srgbClr val="00B050"/>
                </a:solidFill>
                <a:latin typeface="Courier New"/>
                <a:cs typeface="Courier New"/>
              </a:rPr>
              <a:t>[</a:t>
            </a:r>
            <a:r>
              <a:rPr lang="en-US" sz="1950" b="1" err="1">
                <a:solidFill>
                  <a:srgbClr val="00B050"/>
                </a:solidFill>
                <a:latin typeface="Courier New"/>
                <a:cs typeface="Courier New"/>
              </a:rPr>
              <a:t>input.Length</a:t>
            </a:r>
            <a:r>
              <a:rPr lang="en-US" sz="1950" b="1">
                <a:solidFill>
                  <a:srgbClr val="00B050"/>
                </a:solidFill>
                <a:latin typeface="Courier New"/>
                <a:cs typeface="Courier New"/>
              </a:rPr>
              <a:t>];</a:t>
            </a:r>
          </a:p>
          <a:p>
            <a:pPr marL="166370" indent="-166370">
              <a:spcBef>
                <a:spcPts val="0"/>
              </a:spcBef>
              <a:buNone/>
            </a:pPr>
            <a:r>
              <a:rPr lang="en-US" sz="1950" b="1">
                <a:solidFill>
                  <a:srgbClr val="00B050"/>
                </a:solidFill>
                <a:latin typeface="Courier New"/>
                <a:cs typeface="Courier New"/>
              </a:rPr>
              <a:t>		for(</a:t>
            </a:r>
            <a:r>
              <a:rPr lang="en-US" sz="1950" b="1" err="1">
                <a:solidFill>
                  <a:srgbClr val="00B050"/>
                </a:solidFill>
                <a:latin typeface="Courier New"/>
                <a:cs typeface="Courier New"/>
              </a:rPr>
              <a:t>int</a:t>
            </a:r>
            <a:r>
              <a:rPr lang="en-US" sz="1950" b="1">
                <a:solidFill>
                  <a:srgbClr val="00B050"/>
                </a:solidFill>
                <a:latin typeface="Courier New"/>
                <a:cs typeface="Courier New"/>
              </a:rPr>
              <a:t> </a:t>
            </a:r>
            <a:r>
              <a:rPr lang="en-US" sz="1950" b="1" err="1">
                <a:solidFill>
                  <a:srgbClr val="00B050"/>
                </a:solidFill>
                <a:latin typeface="Courier New"/>
                <a:cs typeface="Courier New"/>
              </a:rPr>
              <a:t>i</a:t>
            </a:r>
            <a:r>
              <a:rPr lang="en-US" sz="1950" b="1">
                <a:solidFill>
                  <a:srgbClr val="00B050"/>
                </a:solidFill>
                <a:latin typeface="Courier New"/>
                <a:cs typeface="Courier New"/>
              </a:rPr>
              <a:t> =0; </a:t>
            </a:r>
            <a:r>
              <a:rPr lang="en-US" sz="1950" b="1" err="1">
                <a:solidFill>
                  <a:srgbClr val="00B050"/>
                </a:solidFill>
                <a:latin typeface="Courier New"/>
                <a:cs typeface="Courier New"/>
              </a:rPr>
              <a:t>i</a:t>
            </a:r>
            <a:r>
              <a:rPr lang="en-US" sz="1950" b="1">
                <a:solidFill>
                  <a:srgbClr val="00B050"/>
                </a:solidFill>
                <a:latin typeface="Courier New"/>
                <a:cs typeface="Courier New"/>
              </a:rPr>
              <a:t>&lt; </a:t>
            </a:r>
            <a:r>
              <a:rPr lang="en-US" sz="1950" b="1" err="1">
                <a:solidFill>
                  <a:srgbClr val="00B050"/>
                </a:solidFill>
                <a:latin typeface="Courier New"/>
                <a:cs typeface="Courier New"/>
              </a:rPr>
              <a:t>store.Length</a:t>
            </a:r>
            <a:r>
              <a:rPr lang="en-US" sz="1950" b="1">
                <a:solidFill>
                  <a:srgbClr val="00B050"/>
                </a:solidFill>
                <a:latin typeface="Courier New"/>
                <a:cs typeface="Courier New"/>
              </a:rPr>
              <a:t>; </a:t>
            </a:r>
            <a:r>
              <a:rPr lang="en-US" sz="1950" b="1" err="1">
                <a:solidFill>
                  <a:srgbClr val="00B050"/>
                </a:solidFill>
                <a:latin typeface="Courier New"/>
                <a:cs typeface="Courier New"/>
              </a:rPr>
              <a:t>i</a:t>
            </a:r>
            <a:r>
              <a:rPr lang="en-US" sz="1950" b="1">
                <a:solidFill>
                  <a:srgbClr val="00B050"/>
                </a:solidFill>
                <a:latin typeface="Courier New"/>
                <a:cs typeface="Courier New"/>
              </a:rPr>
              <a:t>++)</a:t>
            </a:r>
          </a:p>
          <a:p>
            <a:pPr marL="166370" indent="-166370">
              <a:spcBef>
                <a:spcPts val="0"/>
              </a:spcBef>
              <a:buNone/>
            </a:pPr>
            <a:r>
              <a:rPr lang="en-US" sz="1950" b="1">
                <a:solidFill>
                  <a:srgbClr val="00B050"/>
                </a:solidFill>
                <a:latin typeface="Courier New"/>
                <a:cs typeface="Courier New"/>
              </a:rPr>
              <a:t>			store[</a:t>
            </a:r>
            <a:r>
              <a:rPr lang="en-US" sz="1950" b="1" err="1">
                <a:solidFill>
                  <a:srgbClr val="00B050"/>
                </a:solidFill>
                <a:latin typeface="Courier New"/>
                <a:cs typeface="Courier New"/>
              </a:rPr>
              <a:t>i</a:t>
            </a:r>
            <a:r>
              <a:rPr lang="en-US" sz="1950" b="1">
                <a:solidFill>
                  <a:srgbClr val="00B050"/>
                </a:solidFill>
                <a:latin typeface="Courier New"/>
                <a:cs typeface="Courier New"/>
              </a:rPr>
              <a:t>] = -1;</a:t>
            </a:r>
          </a:p>
          <a:p>
            <a:pPr marL="166370" indent="-166370">
              <a:spcBef>
                <a:spcPts val="0"/>
              </a:spcBef>
              <a:buNone/>
            </a:pPr>
            <a:endParaRPr lang="en-US" sz="1950" b="1">
              <a:latin typeface="Courier New"/>
              <a:cs typeface="Courier New"/>
            </a:endParaRPr>
          </a:p>
          <a:p>
            <a:pPr marL="166370" indent="-166370">
              <a:spcBef>
                <a:spcPts val="0"/>
              </a:spcBef>
              <a:buNone/>
            </a:pPr>
            <a:r>
              <a:rPr lang="en-US" sz="1950" b="1">
                <a:latin typeface="Courier New"/>
                <a:cs typeface="Courier New"/>
              </a:rPr>
              <a:t>		return </a:t>
            </a:r>
            <a:r>
              <a:rPr lang="en-US" sz="1950" b="1" err="1">
                <a:latin typeface="Courier New"/>
                <a:cs typeface="Courier New"/>
              </a:rPr>
              <a:t>GetMaxMoney</a:t>
            </a:r>
            <a:r>
              <a:rPr lang="en-US" sz="1950" b="1">
                <a:latin typeface="Courier New"/>
                <a:cs typeface="Courier New"/>
              </a:rPr>
              <a:t>(input, 0, </a:t>
            </a:r>
            <a:r>
              <a:rPr lang="en-US" sz="1950" b="1">
                <a:solidFill>
                  <a:srgbClr val="00B050"/>
                </a:solidFill>
                <a:latin typeface="Courier New"/>
                <a:cs typeface="Courier New"/>
              </a:rPr>
              <a:t>store</a:t>
            </a:r>
            <a:r>
              <a:rPr lang="en-US" sz="1950" b="1">
                <a:latin typeface="Courier New"/>
                <a:cs typeface="Courier New"/>
              </a:rPr>
              <a:t>);</a:t>
            </a:r>
          </a:p>
          <a:p>
            <a:pPr marL="166370" indent="-166370">
              <a:spcBef>
                <a:spcPts val="0"/>
              </a:spcBef>
              <a:buNone/>
            </a:pPr>
            <a:r>
              <a:rPr lang="en-US" sz="1950" b="1">
                <a:latin typeface="Courier New"/>
                <a:cs typeface="Courier New"/>
              </a:rPr>
              <a:t>}</a:t>
            </a:r>
            <a:endParaRPr lang="en-US" sz="1950" b="1">
              <a:solidFill>
                <a:schemeClr val="tx1"/>
              </a:solidFill>
              <a:latin typeface="Courier New"/>
              <a:cs typeface="Courier New"/>
            </a:endParaRPr>
          </a:p>
        </p:txBody>
      </p:sp>
    </p:spTree>
    <p:extLst>
      <p:ext uri="{BB962C8B-B14F-4D97-AF65-F5344CB8AC3E}">
        <p14:creationId xmlns:p14="http://schemas.microsoft.com/office/powerpoint/2010/main" val="2209763975"/>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1B01EE8F-FC71-4E5F-81C7-0DF67A3775C9}"/>
              </a:ext>
            </a:extLst>
          </p:cNvPr>
          <p:cNvSpPr>
            <a:spLocks noGrp="1"/>
          </p:cNvSpPr>
          <p:nvPr>
            <p:ph type="body" sz="quarter" idx="14"/>
          </p:nvPr>
        </p:nvSpPr>
        <p:spPr>
          <a:xfrm>
            <a:off x="612269" y="159682"/>
            <a:ext cx="10819785" cy="766329"/>
          </a:xfrm>
        </p:spPr>
        <p:txBody>
          <a:bodyPr/>
          <a:lstStyle/>
          <a:p>
            <a:r>
              <a:rPr lang="en-US" sz="6000"/>
              <a:t>RECURSIVE method</a:t>
            </a:r>
            <a:endParaRPr lang="en-US" sz="6000">
              <a:solidFill>
                <a:schemeClr val="accent3"/>
              </a:solidFill>
            </a:endParaRPr>
          </a:p>
        </p:txBody>
      </p:sp>
      <p:sp>
        <p:nvSpPr>
          <p:cNvPr id="5" name="Text Placeholder 4">
            <a:extLst>
              <a:ext uri="{FF2B5EF4-FFF2-40B4-BE49-F238E27FC236}">
                <a16:creationId xmlns:a16="http://schemas.microsoft.com/office/drawing/2014/main" xmlns="" id="{00B06DE0-D683-4C16-8655-13E74719E48B}"/>
              </a:ext>
            </a:extLst>
          </p:cNvPr>
          <p:cNvSpPr>
            <a:spLocks noGrp="1"/>
          </p:cNvSpPr>
          <p:nvPr>
            <p:ph type="body" sz="quarter" idx="16"/>
            <p:extLst/>
          </p:nvPr>
        </p:nvSpPr>
        <p:spPr>
          <a:xfrm>
            <a:off x="668310" y="1044952"/>
            <a:ext cx="10773080" cy="4902555"/>
          </a:xfrm>
        </p:spPr>
        <p:txBody>
          <a:bodyPr vert="horz" lIns="0" tIns="0" rIns="0" bIns="0" rtlCol="0" anchor="t">
            <a:noAutofit/>
          </a:bodyPr>
          <a:lstStyle/>
          <a:p>
            <a:pPr marL="0" indent="0">
              <a:spcBef>
                <a:spcPts val="0"/>
              </a:spcBef>
              <a:buNone/>
            </a:pPr>
            <a:r>
              <a:rPr lang="en-US" sz="1400" b="1">
                <a:latin typeface="Courier New" panose="02070309020205020404" pitchFamily="49" charset="0"/>
                <a:cs typeface="Courier New" panose="02070309020205020404" pitchFamily="49" charset="0"/>
              </a:rPr>
              <a:t>private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input,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input.Length</a:t>
            </a:r>
            <a:r>
              <a:rPr lang="en-US" sz="1400" b="1">
                <a:latin typeface="Courier New" panose="02070309020205020404" pitchFamily="49" charset="0"/>
                <a:cs typeface="Courier New" panose="02070309020205020404" pitchFamily="49" charset="0"/>
              </a:rPr>
              <a:t> -1;</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 base case, one element</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return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 base case, two elements</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a:t>
            </a:r>
          </a:p>
          <a:p>
            <a:pPr marL="0" indent="0">
              <a:spcBef>
                <a:spcPts val="0"/>
              </a:spcBef>
              <a:buNone/>
            </a:pPr>
            <a:r>
              <a:rPr lang="en-US" sz="1400" b="1">
                <a:latin typeface="Courier New" panose="02070309020205020404" pitchFamily="49" charset="0"/>
                <a:cs typeface="Courier New" panose="02070309020205020404" pitchFamily="49" charset="0"/>
              </a:rPr>
              <a:t>		return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input[</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0,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0;		</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 store);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+ 2, store);			</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return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a:t>
            </a:r>
            <a:endParaRPr>
              <a:solidFill>
                <a:schemeClr val="tx1"/>
              </a:solidFill>
            </a:endParaRPr>
          </a:p>
          <a:p>
            <a:pPr marL="0" indent="0">
              <a:spcBef>
                <a:spcPts val="0"/>
              </a:spcBef>
              <a:buNone/>
            </a:pPr>
            <a:r>
              <a:rPr lang="en-US" sz="1400" b="1">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54531233"/>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1B01EE8F-FC71-4E5F-81C7-0DF67A3775C9}"/>
              </a:ext>
            </a:extLst>
          </p:cNvPr>
          <p:cNvSpPr>
            <a:spLocks noGrp="1"/>
          </p:cNvSpPr>
          <p:nvPr>
            <p:ph type="body" sz="quarter" idx="14"/>
          </p:nvPr>
        </p:nvSpPr>
        <p:spPr>
          <a:xfrm>
            <a:off x="612269" y="159682"/>
            <a:ext cx="10819785" cy="766329"/>
          </a:xfrm>
        </p:spPr>
        <p:txBody>
          <a:bodyPr/>
          <a:lstStyle/>
          <a:p>
            <a:r>
              <a:rPr lang="en-US" sz="6000"/>
              <a:t>RECURSIVE method - optimized</a:t>
            </a:r>
            <a:endParaRPr lang="en-US" sz="6000">
              <a:solidFill>
                <a:schemeClr val="accent3"/>
              </a:solidFill>
            </a:endParaRPr>
          </a:p>
        </p:txBody>
      </p:sp>
      <p:sp>
        <p:nvSpPr>
          <p:cNvPr id="5" name="Text Placeholder 4">
            <a:extLst>
              <a:ext uri="{FF2B5EF4-FFF2-40B4-BE49-F238E27FC236}">
                <a16:creationId xmlns:a16="http://schemas.microsoft.com/office/drawing/2014/main" xmlns="" id="{00B06DE0-D683-4C16-8655-13E74719E48B}"/>
              </a:ext>
            </a:extLst>
          </p:cNvPr>
          <p:cNvSpPr>
            <a:spLocks noGrp="1"/>
          </p:cNvSpPr>
          <p:nvPr>
            <p:ph type="body" sz="quarter" idx="16"/>
          </p:nvPr>
        </p:nvSpPr>
        <p:spPr>
          <a:xfrm>
            <a:off x="668310" y="1044953"/>
            <a:ext cx="10773080" cy="2984830"/>
          </a:xfrm>
        </p:spPr>
        <p:txBody>
          <a:bodyPr/>
          <a:lstStyle/>
          <a:p>
            <a:pPr marL="0" indent="0">
              <a:spcBef>
                <a:spcPts val="0"/>
              </a:spcBef>
              <a:buNone/>
            </a:pPr>
            <a:r>
              <a:rPr lang="en-US" sz="1400" b="1">
                <a:latin typeface="Courier New" panose="02070309020205020404" pitchFamily="49" charset="0"/>
                <a:cs typeface="Courier New" panose="02070309020205020404" pitchFamily="49" charset="0"/>
              </a:rPr>
              <a:t>private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input,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a:solidFill>
                  <a:srgbClr val="00B050"/>
                </a:solidFill>
                <a:latin typeface="Courier New" panose="02070309020205020404" pitchFamily="49" charset="0"/>
                <a:cs typeface="Courier New" panose="02070309020205020404" pitchFamily="49" charset="0"/>
              </a:rPr>
              <a:t>store</a:t>
            </a:r>
            <a:r>
              <a:rPr lang="en-US" sz="1400" b="1">
                <a:latin typeface="Courier New" panose="02070309020205020404" pitchFamily="49" charset="0"/>
                <a:cs typeface="Courier New" panose="02070309020205020404" pitchFamily="49" charset="0"/>
              </a:rPr>
              <a:t>)</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a:solidFill>
                  <a:srgbClr val="00B050"/>
                </a:solidFill>
                <a:latin typeface="Courier New" panose="02070309020205020404" pitchFamily="49" charset="0"/>
                <a:cs typeface="Courier New" panose="02070309020205020404" pitchFamily="49" charset="0"/>
              </a:rPr>
              <a:t>if (store[</a:t>
            </a:r>
            <a:r>
              <a:rPr lang="en-US" sz="1400" b="1" err="1">
                <a:solidFill>
                  <a:srgbClr val="00B050"/>
                </a:solidFill>
                <a:latin typeface="Courier New" panose="02070309020205020404" pitchFamily="49" charset="0"/>
                <a:cs typeface="Courier New" panose="02070309020205020404" pitchFamily="49" charset="0"/>
              </a:rPr>
              <a:t>startIndex</a:t>
            </a:r>
            <a:r>
              <a:rPr lang="en-US" sz="1400" b="1">
                <a:solidFill>
                  <a:srgbClr val="00B050"/>
                </a:solidFill>
                <a:latin typeface="Courier New" panose="02070309020205020404" pitchFamily="49" charset="0"/>
                <a:cs typeface="Courier New" panose="02070309020205020404" pitchFamily="49" charset="0"/>
              </a:rPr>
              <a:t>] != -1)</a:t>
            </a:r>
          </a:p>
          <a:p>
            <a:pPr marL="0" indent="0">
              <a:spcBef>
                <a:spcPts val="0"/>
              </a:spcBef>
              <a:buNone/>
            </a:pPr>
            <a:r>
              <a:rPr lang="en-US" sz="1400" b="1">
                <a:solidFill>
                  <a:srgbClr val="00B050"/>
                </a:solidFill>
                <a:latin typeface="Courier New" panose="02070309020205020404" pitchFamily="49" charset="0"/>
                <a:cs typeface="Courier New" panose="02070309020205020404" pitchFamily="49" charset="0"/>
              </a:rPr>
              <a:t>		return store[</a:t>
            </a:r>
            <a:r>
              <a:rPr lang="en-US" sz="1400" b="1" err="1">
                <a:solidFill>
                  <a:srgbClr val="00B050"/>
                </a:solidFill>
                <a:latin typeface="Courier New" panose="02070309020205020404" pitchFamily="49" charset="0"/>
                <a:cs typeface="Courier New" panose="02070309020205020404" pitchFamily="49" charset="0"/>
              </a:rPr>
              <a:t>startIndex</a:t>
            </a:r>
            <a:r>
              <a:rPr lang="en-US" sz="1400" b="1">
                <a:solidFill>
                  <a:srgbClr val="00B050"/>
                </a:solidFill>
                <a:latin typeface="Courier New" panose="02070309020205020404" pitchFamily="49" charset="0"/>
                <a:cs typeface="Courier New" panose="02070309020205020404" pitchFamily="49" charset="0"/>
              </a:rPr>
              <a:t>];</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input.Length</a:t>
            </a:r>
            <a:r>
              <a:rPr lang="en-US" sz="1400" b="1">
                <a:latin typeface="Courier New" panose="02070309020205020404" pitchFamily="49" charset="0"/>
                <a:cs typeface="Courier New" panose="02070309020205020404" pitchFamily="49" charset="0"/>
              </a:rPr>
              <a:t> -1;</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return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a:t>
            </a:r>
          </a:p>
          <a:p>
            <a:pPr marL="0" indent="0">
              <a:spcBef>
                <a:spcPts val="0"/>
              </a:spcBef>
              <a:buNone/>
            </a:pPr>
            <a:r>
              <a:rPr lang="en-US" sz="1400" b="1">
                <a:latin typeface="Courier New" panose="02070309020205020404" pitchFamily="49" charset="0"/>
                <a:cs typeface="Courier New" panose="02070309020205020404" pitchFamily="49" charset="0"/>
              </a:rPr>
              <a:t>		return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input[</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0,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0;		</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+ 2, </a:t>
            </a:r>
            <a:r>
              <a:rPr lang="en-US" sz="1400" b="1">
                <a:solidFill>
                  <a:srgbClr val="00B050"/>
                </a:solidFill>
                <a:latin typeface="Courier New" panose="02070309020205020404" pitchFamily="49" charset="0"/>
                <a:cs typeface="Courier New" panose="02070309020205020404" pitchFamily="49" charset="0"/>
              </a:rPr>
              <a:t>store</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 </a:t>
            </a:r>
            <a:r>
              <a:rPr lang="en-US" sz="1400" b="1">
                <a:solidFill>
                  <a:srgbClr val="00B050"/>
                </a:solidFill>
                <a:latin typeface="Courier New" panose="02070309020205020404" pitchFamily="49" charset="0"/>
                <a:cs typeface="Courier New" panose="02070309020205020404" pitchFamily="49" charset="0"/>
              </a:rPr>
              <a:t>store</a:t>
            </a:r>
            <a:r>
              <a:rPr lang="en-US" sz="1400" b="1">
                <a:latin typeface="Courier New" panose="02070309020205020404" pitchFamily="49" charset="0"/>
                <a:cs typeface="Courier New" panose="02070309020205020404" pitchFamily="49" charset="0"/>
              </a:rPr>
              <a:t>);			</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result =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a:solidFill>
                  <a:srgbClr val="00B050"/>
                </a:solidFill>
                <a:latin typeface="Courier New" panose="02070309020205020404" pitchFamily="49" charset="0"/>
                <a:cs typeface="Courier New" panose="02070309020205020404" pitchFamily="49" charset="0"/>
              </a:rPr>
              <a:t>if (store[</a:t>
            </a:r>
            <a:r>
              <a:rPr lang="en-US" sz="1400" b="1" err="1">
                <a:solidFill>
                  <a:srgbClr val="00B050"/>
                </a:solidFill>
                <a:latin typeface="Courier New" panose="02070309020205020404" pitchFamily="49" charset="0"/>
                <a:cs typeface="Courier New" panose="02070309020205020404" pitchFamily="49" charset="0"/>
              </a:rPr>
              <a:t>startIndex</a:t>
            </a:r>
            <a:r>
              <a:rPr lang="en-US" sz="1400" b="1">
                <a:solidFill>
                  <a:srgbClr val="00B050"/>
                </a:solidFill>
                <a:latin typeface="Courier New" panose="02070309020205020404" pitchFamily="49" charset="0"/>
                <a:cs typeface="Courier New" panose="02070309020205020404" pitchFamily="49" charset="0"/>
              </a:rPr>
              <a:t>] == -1)				</a:t>
            </a:r>
          </a:p>
          <a:p>
            <a:pPr marL="0" indent="0">
              <a:spcBef>
                <a:spcPts val="0"/>
              </a:spcBef>
              <a:buNone/>
            </a:pPr>
            <a:r>
              <a:rPr lang="en-US" sz="1400" b="1">
                <a:solidFill>
                  <a:srgbClr val="00B050"/>
                </a:solidFill>
                <a:latin typeface="Courier New" panose="02070309020205020404" pitchFamily="49" charset="0"/>
                <a:cs typeface="Courier New" panose="02070309020205020404" pitchFamily="49" charset="0"/>
              </a:rPr>
              <a:t>		store[</a:t>
            </a:r>
            <a:r>
              <a:rPr lang="en-US" sz="1400" b="1" err="1">
                <a:solidFill>
                  <a:srgbClr val="00B050"/>
                </a:solidFill>
                <a:latin typeface="Courier New" panose="02070309020205020404" pitchFamily="49" charset="0"/>
                <a:cs typeface="Courier New" panose="02070309020205020404" pitchFamily="49" charset="0"/>
              </a:rPr>
              <a:t>startIndex</a:t>
            </a:r>
            <a:r>
              <a:rPr lang="en-US" sz="1400" b="1">
                <a:solidFill>
                  <a:srgbClr val="00B050"/>
                </a:solidFill>
                <a:latin typeface="Courier New" panose="02070309020205020404" pitchFamily="49" charset="0"/>
                <a:cs typeface="Courier New" panose="02070309020205020404" pitchFamily="49" charset="0"/>
              </a:rPr>
              <a:t>] = result;</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return result;</a:t>
            </a:r>
          </a:p>
          <a:p>
            <a:pPr marL="0" indent="0">
              <a:spcBef>
                <a:spcPts val="0"/>
              </a:spcBef>
              <a:buNone/>
            </a:pPr>
            <a:r>
              <a:rPr lang="en-US" sz="1400" b="1">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92761379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1ECAFE43-D096-408E-AA4F-D534A88966BC}"/>
              </a:ext>
            </a:extLst>
          </p:cNvPr>
          <p:cNvSpPr>
            <a:spLocks noGrp="1"/>
          </p:cNvSpPr>
          <p:nvPr>
            <p:ph type="body" sz="quarter" idx="14"/>
          </p:nvPr>
        </p:nvSpPr>
        <p:spPr/>
        <p:txBody>
          <a:bodyPr/>
          <a:lstStyle/>
          <a:p>
            <a:r>
              <a:rPr lang="en-US"/>
              <a:t>T - Talk</a:t>
            </a:r>
          </a:p>
        </p:txBody>
      </p:sp>
      <p:sp>
        <p:nvSpPr>
          <p:cNvPr id="3" name="Text Placeholder 2">
            <a:extLst>
              <a:ext uri="{FF2B5EF4-FFF2-40B4-BE49-F238E27FC236}">
                <a16:creationId xmlns:a16="http://schemas.microsoft.com/office/drawing/2014/main" xmlns="" id="{400767FC-7CFA-426A-BBDB-F68431A9223C}"/>
              </a:ext>
            </a:extLst>
          </p:cNvPr>
          <p:cNvSpPr>
            <a:spLocks noGrp="1"/>
          </p:cNvSpPr>
          <p:nvPr>
            <p:ph type="body" sz="quarter" idx="16"/>
            <p:extLst>
              <p:ext uri="{D42A27DB-BD31-4B8C-83A1-F6EECF244321}">
                <p14:modId xmlns:p14="http://schemas.microsoft.com/office/powerpoint/2010/main" val="3021654476"/>
              </p:ext>
            </p:extLst>
          </p:nvPr>
        </p:nvSpPr>
        <p:spPr>
          <a:xfrm>
            <a:off x="612269" y="2376331"/>
            <a:ext cx="10773080" cy="1773383"/>
          </a:xfrm>
        </p:spPr>
        <p:txBody>
          <a:bodyPr vert="horz" lIns="0" tIns="0" rIns="0" bIns="0" rtlCol="0" anchor="t">
            <a:noAutofit/>
          </a:bodyPr>
          <a:lstStyle/>
          <a:p>
            <a:pPr marL="443230" lvl="1" indent="-280035">
              <a:spcBef>
                <a:spcPts val="0"/>
              </a:spcBef>
            </a:pPr>
            <a:r>
              <a:rPr lang="en-US" sz="1300"/>
              <a:t>What is the input? </a:t>
            </a:r>
            <a:endParaRPr lang="en-US"/>
          </a:p>
          <a:p>
            <a:pPr marL="163195" lvl="1" indent="0">
              <a:spcBef>
                <a:spcPts val="0"/>
              </a:spcBef>
              <a:buNone/>
            </a:pPr>
            <a:r>
              <a:rPr lang="en-US" sz="1300"/>
              <a:t>		Array of integers</a:t>
            </a:r>
            <a:endParaRPr lang="en-US" sz="1300">
              <a:cs typeface="Segoe UI Semilight"/>
            </a:endParaRPr>
          </a:p>
          <a:p>
            <a:pPr marL="443230" lvl="1" indent="-280035">
              <a:spcBef>
                <a:spcPts val="0"/>
              </a:spcBef>
            </a:pPr>
            <a:r>
              <a:rPr lang="en-US" sz="1300"/>
              <a:t>Does it contain duplicate values?</a:t>
            </a:r>
            <a:endParaRPr lang="en-US" sz="1300">
              <a:cs typeface="Segoe UI Semilight"/>
            </a:endParaRPr>
          </a:p>
          <a:p>
            <a:pPr marL="163195" lvl="1" indent="0">
              <a:spcBef>
                <a:spcPts val="0"/>
              </a:spcBef>
              <a:buNone/>
            </a:pPr>
            <a:r>
              <a:rPr lang="en-US" sz="1300"/>
              <a:t>		Yes, the array may have duplicate values</a:t>
            </a:r>
            <a:endParaRPr lang="en-US" sz="1300">
              <a:cs typeface="Segoe UI Semilight"/>
            </a:endParaRPr>
          </a:p>
          <a:p>
            <a:pPr marL="443230" lvl="1" indent="-280035">
              <a:spcBef>
                <a:spcPts val="0"/>
              </a:spcBef>
            </a:pPr>
            <a:r>
              <a:rPr lang="en-US" sz="1300"/>
              <a:t>Is the array sorted? </a:t>
            </a:r>
            <a:endParaRPr lang="en-US" sz="1300">
              <a:cs typeface="Segoe UI Semilight"/>
            </a:endParaRPr>
          </a:p>
          <a:p>
            <a:pPr marL="163195" lvl="1" indent="0">
              <a:spcBef>
                <a:spcPts val="0"/>
              </a:spcBef>
              <a:buNone/>
            </a:pPr>
            <a:r>
              <a:rPr lang="en-US" sz="1300"/>
              <a:t>		No</a:t>
            </a:r>
            <a:endParaRPr lang="en-US" sz="1300">
              <a:cs typeface="Segoe UI Semilight"/>
            </a:endParaRPr>
          </a:p>
          <a:p>
            <a:pPr marL="443230" lvl="1" indent="-280035">
              <a:spcBef>
                <a:spcPts val="0"/>
              </a:spcBef>
            </a:pPr>
            <a:r>
              <a:rPr lang="en-US" sz="1300"/>
              <a:t>Do we know any extra information about the type of integers in array? Like are they all non-negative integers etc. </a:t>
            </a:r>
            <a:endParaRPr lang="en-US" sz="1300">
              <a:cs typeface="Segoe UI Semilight"/>
            </a:endParaRPr>
          </a:p>
          <a:p>
            <a:pPr marL="771525" lvl="3" indent="-280035">
              <a:spcBef>
                <a:spcPts val="0"/>
              </a:spcBef>
            </a:pPr>
            <a:r>
              <a:rPr lang="en-US" sz="1300"/>
              <a:t>		Array can contain positive, negative and 0 as elements.</a:t>
            </a:r>
            <a:endParaRPr lang="en-US" sz="1300">
              <a:cs typeface="Segoe UI Semilight"/>
            </a:endParaRPr>
          </a:p>
          <a:p>
            <a:pPr marL="443230" lvl="1" indent="-280035">
              <a:spcBef>
                <a:spcPts val="0"/>
              </a:spcBef>
            </a:pPr>
            <a:r>
              <a:rPr lang="en-US" sz="1300"/>
              <a:t>What is returned? The indices of the integers or the actual integers themselves? </a:t>
            </a:r>
            <a:endParaRPr lang="en-US" sz="1300">
              <a:cs typeface="Segoe UI Semilight"/>
            </a:endParaRPr>
          </a:p>
          <a:p>
            <a:pPr marL="771525" lvl="3" indent="-280035">
              <a:spcBef>
                <a:spcPts val="0"/>
              </a:spcBef>
            </a:pPr>
            <a:r>
              <a:rPr lang="en-US" sz="1300"/>
              <a:t>		Actual integer elements</a:t>
            </a:r>
            <a:endParaRPr lang="en-US" sz="1300">
              <a:cs typeface="Segoe UI Semilight"/>
            </a:endParaRPr>
          </a:p>
          <a:p>
            <a:pPr marL="443230" lvl="1" indent="-280035">
              <a:spcBef>
                <a:spcPts val="0"/>
              </a:spcBef>
            </a:pPr>
            <a:r>
              <a:rPr lang="en-US" sz="1300"/>
              <a:t>How are they returned? (Discuss options with interviewer, instead of just asking him/her)</a:t>
            </a:r>
            <a:endParaRPr lang="en-US" sz="1300">
              <a:cs typeface="Segoe UI Semilight"/>
            </a:endParaRPr>
          </a:p>
          <a:p>
            <a:pPr marL="163195" lvl="1" indent="0">
              <a:spcBef>
                <a:spcPts val="0"/>
              </a:spcBef>
              <a:buNone/>
            </a:pPr>
            <a:r>
              <a:rPr lang="en-US" sz="1300"/>
              <a:t>		As an array of array</a:t>
            </a:r>
            <a:r>
              <a:rPr lang="en-US" sz="1300" b="1"/>
              <a:t> / as a list of lists </a:t>
            </a:r>
            <a:r>
              <a:rPr lang="en-US" sz="1300"/>
              <a:t>/ as a list of tuples / a custom class object</a:t>
            </a:r>
            <a:endParaRPr lang="en-US" sz="1300">
              <a:cs typeface="Segoe UI Semilight"/>
            </a:endParaRPr>
          </a:p>
          <a:p>
            <a:pPr marL="443230" lvl="1" indent="-280035">
              <a:spcBef>
                <a:spcPts val="0"/>
              </a:spcBef>
            </a:pPr>
            <a:r>
              <a:rPr lang="en-US" sz="1300"/>
              <a:t>In the output array, should the elements be sorted? </a:t>
            </a:r>
            <a:endParaRPr lang="en-US" sz="1300">
              <a:cs typeface="Segoe UI Semilight"/>
            </a:endParaRPr>
          </a:p>
          <a:p>
            <a:pPr marL="771525" lvl="3" indent="-280035">
              <a:spcBef>
                <a:spcPts val="0"/>
              </a:spcBef>
            </a:pPr>
            <a:r>
              <a:rPr lang="en-US" sz="1300"/>
              <a:t>		</a:t>
            </a:r>
            <a:r>
              <a:rPr lang="en-US" sz="1300">
                <a:cs typeface="Segoe UI Semilight"/>
              </a:rPr>
              <a:t>Sort order of output elements does not matter.</a:t>
            </a:r>
          </a:p>
          <a:p>
            <a:pPr marL="443230" lvl="1" indent="-280035">
              <a:spcBef>
                <a:spcPts val="0"/>
              </a:spcBef>
            </a:pPr>
            <a:r>
              <a:rPr lang="en-US" sz="1300"/>
              <a:t>How to handle bad inputs? (Discuss options with interviewer, instead of just asking him/her)</a:t>
            </a:r>
            <a:endParaRPr lang="en-US" sz="1300">
              <a:cs typeface="Segoe UI Semilight"/>
            </a:endParaRPr>
          </a:p>
          <a:p>
            <a:pPr marL="771525" lvl="3" indent="-280035">
              <a:spcBef>
                <a:spcPts val="0"/>
              </a:spcBef>
            </a:pPr>
            <a:r>
              <a:rPr lang="en-US" sz="1300"/>
              <a:t>		Return null / </a:t>
            </a:r>
            <a:r>
              <a:rPr lang="en-US" sz="1300" b="1"/>
              <a:t>throw an exception</a:t>
            </a:r>
            <a:endParaRPr lang="en-US" sz="1300" b="1">
              <a:cs typeface="Segoe UI Semilight"/>
            </a:endParaRPr>
          </a:p>
          <a:p>
            <a:pPr marL="443230" lvl="1" indent="-280035">
              <a:spcBef>
                <a:spcPts val="0"/>
              </a:spcBef>
            </a:pPr>
            <a:r>
              <a:rPr lang="en-US" sz="1300"/>
              <a:t>What to return when there is no pair that adds up to the target? (Discuss options with interviewer, instead of just asking him/her)</a:t>
            </a:r>
            <a:endParaRPr lang="en-US" sz="1300">
              <a:cs typeface="Segoe UI Semilight"/>
            </a:endParaRPr>
          </a:p>
          <a:p>
            <a:pPr marL="771525" lvl="3" indent="-280035">
              <a:spcBef>
                <a:spcPts val="0"/>
              </a:spcBef>
            </a:pPr>
            <a:r>
              <a:rPr lang="en-US" sz="1300"/>
              <a:t>		null</a:t>
            </a:r>
            <a:endParaRPr lang="en-US" sz="1300">
              <a:cs typeface="Segoe UI Semilight"/>
            </a:endParaRPr>
          </a:p>
          <a:p>
            <a:pPr marL="163195" lvl="1" indent="0">
              <a:spcBef>
                <a:spcPts val="0"/>
              </a:spcBef>
              <a:buNone/>
            </a:pPr>
            <a:endParaRPr lang="en-US" sz="1300">
              <a:cs typeface="Segoe UI Semilight"/>
            </a:endParaRPr>
          </a:p>
        </p:txBody>
      </p:sp>
    </p:spTree>
    <p:extLst>
      <p:ext uri="{BB962C8B-B14F-4D97-AF65-F5344CB8AC3E}">
        <p14:creationId xmlns:p14="http://schemas.microsoft.com/office/powerpoint/2010/main" val="1750787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3">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A4F54F9-8B82-4CB3-B94F-D68C329464C1}"/>
              </a:ext>
            </a:extLst>
          </p:cNvPr>
          <p:cNvSpPr>
            <a:spLocks noGrp="1"/>
          </p:cNvSpPr>
          <p:nvPr>
            <p:ph type="body" sz="quarter" idx="14"/>
          </p:nvPr>
        </p:nvSpPr>
        <p:spPr/>
        <p:txBody>
          <a:bodyPr/>
          <a:lstStyle/>
          <a:p>
            <a:r>
              <a:rPr lang="en-US"/>
              <a:t>T - Test</a:t>
            </a:r>
          </a:p>
        </p:txBody>
      </p:sp>
      <p:sp>
        <p:nvSpPr>
          <p:cNvPr id="3" name="Text Placeholder 2">
            <a:extLst>
              <a:ext uri="{FF2B5EF4-FFF2-40B4-BE49-F238E27FC236}">
                <a16:creationId xmlns:a16="http://schemas.microsoft.com/office/drawing/2014/main" xmlns="" id="{9291FF8E-9010-4FC6-987B-36EBAA7D92F2}"/>
              </a:ext>
            </a:extLst>
          </p:cNvPr>
          <p:cNvSpPr>
            <a:spLocks noGrp="1"/>
          </p:cNvSpPr>
          <p:nvPr>
            <p:ph type="body" sz="quarter" idx="16"/>
          </p:nvPr>
        </p:nvSpPr>
        <p:spPr/>
        <p:txBody>
          <a:bodyPr/>
          <a:lstStyle/>
          <a:p>
            <a:endParaRPr lang="en-US"/>
          </a:p>
        </p:txBody>
      </p:sp>
      <p:graphicFrame>
        <p:nvGraphicFramePr>
          <p:cNvPr id="5" name="Content Placeholder 3">
            <a:extLst>
              <a:ext uri="{FF2B5EF4-FFF2-40B4-BE49-F238E27FC236}">
                <a16:creationId xmlns:a16="http://schemas.microsoft.com/office/drawing/2014/main" xmlns="" id="{F3A202D3-6D10-41C4-94F3-A05C0E2CCD29}"/>
              </a:ext>
            </a:extLst>
          </p:cNvPr>
          <p:cNvGraphicFramePr>
            <a:graphicFrameLocks/>
          </p:cNvGraphicFramePr>
          <p:nvPr>
            <p:extLst/>
          </p:nvPr>
        </p:nvGraphicFramePr>
        <p:xfrm>
          <a:off x="668310" y="2292612"/>
          <a:ext cx="11256396" cy="4434211"/>
        </p:xfrm>
        <a:graphic>
          <a:graphicData uri="http://schemas.openxmlformats.org/drawingml/2006/table">
            <a:tbl>
              <a:tblPr firstRow="1" bandRow="1">
                <a:tableStyleId>{5C22544A-7EE6-4342-B048-85BDC9FD1C3A}</a:tableStyleId>
              </a:tblPr>
              <a:tblGrid>
                <a:gridCol w="2464261">
                  <a:extLst>
                    <a:ext uri="{9D8B030D-6E8A-4147-A177-3AD203B41FA5}">
                      <a16:colId xmlns:a16="http://schemas.microsoft.com/office/drawing/2014/main" xmlns="" val="1055167398"/>
                    </a:ext>
                  </a:extLst>
                </a:gridCol>
                <a:gridCol w="6604858">
                  <a:extLst>
                    <a:ext uri="{9D8B030D-6E8A-4147-A177-3AD203B41FA5}">
                      <a16:colId xmlns:a16="http://schemas.microsoft.com/office/drawing/2014/main" xmlns="" val="3202161822"/>
                    </a:ext>
                  </a:extLst>
                </a:gridCol>
                <a:gridCol w="2187277">
                  <a:extLst>
                    <a:ext uri="{9D8B030D-6E8A-4147-A177-3AD203B41FA5}">
                      <a16:colId xmlns:a16="http://schemas.microsoft.com/office/drawing/2014/main" xmlns="" val="2312036747"/>
                    </a:ext>
                  </a:extLst>
                </a:gridCol>
              </a:tblGrid>
              <a:tr h="347718">
                <a:tc>
                  <a:txBody>
                    <a:bodyPr/>
                    <a:lstStyle/>
                    <a:p>
                      <a:r>
                        <a:rPr lang="en-US" sz="1600"/>
                        <a:t>Sample Input</a:t>
                      </a:r>
                    </a:p>
                  </a:txBody>
                  <a:tcPr marL="74339" marR="74339" marT="37170" marB="37170"/>
                </a:tc>
                <a:tc>
                  <a:txBody>
                    <a:bodyPr/>
                    <a:lstStyle/>
                    <a:p>
                      <a:r>
                        <a:rPr lang="en-US" sz="1600"/>
                        <a:t>Class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Out</a:t>
                      </a:r>
                    </a:p>
                  </a:txBody>
                  <a:tcPr marL="74339" marR="74339" marT="37170" marB="37170"/>
                </a:tc>
                <a:extLst>
                  <a:ext uri="{0D108BD9-81ED-4DB2-BD59-A6C34878D82A}">
                    <a16:rowId xmlns:a16="http://schemas.microsoft.com/office/drawing/2014/main" xmlns="" val="1401762930"/>
                  </a:ext>
                </a:extLst>
              </a:tr>
              <a:tr h="528845">
                <a:tc>
                  <a:txBody>
                    <a:bodyPr/>
                    <a:lstStyle/>
                    <a:p>
                      <a:r>
                        <a:rPr lang="en-US" sz="1400"/>
                        <a:t>Null</a:t>
                      </a:r>
                    </a:p>
                  </a:txBody>
                  <a:tcPr marL="74339" marR="74339" marT="37170" marB="37170"/>
                </a:tc>
                <a:tc>
                  <a:txBody>
                    <a:bodyPr/>
                    <a:lstStyle/>
                    <a:p>
                      <a:r>
                        <a:rPr lang="en-US" sz="1400"/>
                        <a:t>Null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exception</a:t>
                      </a:r>
                    </a:p>
                  </a:txBody>
                  <a:tcPr marL="74339" marR="74339" marT="37170" marB="37170"/>
                </a:tc>
                <a:extLst>
                  <a:ext uri="{0D108BD9-81ED-4DB2-BD59-A6C34878D82A}">
                    <a16:rowId xmlns:a16="http://schemas.microsoft.com/office/drawing/2014/main" xmlns="" val="2645174905"/>
                  </a:ext>
                </a:extLst>
              </a:tr>
              <a:tr h="528845">
                <a:tc>
                  <a:txBody>
                    <a:bodyPr/>
                    <a:lstStyle/>
                    <a:p>
                      <a:r>
                        <a:rPr lang="en-US" sz="1400"/>
                        <a:t>[]</a:t>
                      </a:r>
                    </a:p>
                  </a:txBody>
                  <a:tcPr marL="74339" marR="74339" marT="37170" marB="37170"/>
                </a:tc>
                <a:tc>
                  <a:txBody>
                    <a:bodyPr/>
                    <a:lstStyle/>
                    <a:p>
                      <a:r>
                        <a:rPr lang="en-US" sz="1400"/>
                        <a:t>Empty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0</a:t>
                      </a:r>
                    </a:p>
                  </a:txBody>
                  <a:tcPr marL="74339" marR="74339" marT="37170" marB="37170"/>
                </a:tc>
                <a:extLst>
                  <a:ext uri="{0D108BD9-81ED-4DB2-BD59-A6C34878D82A}">
                    <a16:rowId xmlns:a16="http://schemas.microsoft.com/office/drawing/2014/main" xmlns="" val="1914591420"/>
                  </a:ext>
                </a:extLst>
              </a:tr>
              <a:tr h="528845">
                <a:tc>
                  <a:txBody>
                    <a:bodyPr/>
                    <a:lstStyle/>
                    <a:p>
                      <a:r>
                        <a:rPr lang="en-US" sz="1400"/>
                        <a:t>[10]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single element</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10</a:t>
                      </a:r>
                    </a:p>
                  </a:txBody>
                  <a:tcPr marL="74339" marR="74339" marT="37170" marB="37170"/>
                </a:tc>
                <a:extLst>
                  <a:ext uri="{0D108BD9-81ED-4DB2-BD59-A6C34878D82A}">
                    <a16:rowId xmlns:a16="http://schemas.microsoft.com/office/drawing/2014/main" xmlns="" val="4112376994"/>
                  </a:ext>
                </a:extLst>
              </a:tr>
              <a:tr h="528845">
                <a:tc>
                  <a:txBody>
                    <a:bodyPr/>
                    <a:lstStyle/>
                    <a:p>
                      <a:r>
                        <a:rPr lang="en-US" sz="1400"/>
                        <a:t>[10,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two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Max of the two, 20</a:t>
                      </a:r>
                    </a:p>
                  </a:txBody>
                  <a:tcPr marL="74339" marR="74339" marT="37170" marB="37170"/>
                </a:tc>
                <a:extLst>
                  <a:ext uri="{0D108BD9-81ED-4DB2-BD59-A6C34878D82A}">
                    <a16:rowId xmlns:a16="http://schemas.microsoft.com/office/drawing/2014/main" xmlns="" val="954603930"/>
                  </a:ext>
                </a:extLst>
              </a:tr>
              <a:tr h="444617">
                <a:tc>
                  <a:txBody>
                    <a:bodyPr/>
                    <a:lstStyle/>
                    <a:p>
                      <a:r>
                        <a:rPr lang="en-US" sz="1400"/>
                        <a:t>[10, 40, 30,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even number of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60</a:t>
                      </a:r>
                    </a:p>
                  </a:txBody>
                  <a:tcPr marL="74339" marR="74339" marT="37170" marB="37170"/>
                </a:tc>
                <a:extLst>
                  <a:ext uri="{0D108BD9-81ED-4DB2-BD59-A6C34878D82A}">
                    <a16:rowId xmlns:a16="http://schemas.microsoft.com/office/drawing/2014/main" xmlns="" val="3067393528"/>
                  </a:ext>
                </a:extLst>
              </a:tr>
              <a:tr h="444617">
                <a:tc>
                  <a:txBody>
                    <a:bodyPr/>
                    <a:lstStyle/>
                    <a:p>
                      <a:r>
                        <a:rPr lang="en-US" sz="1400"/>
                        <a:t>[10, 20, 60]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odd number of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70</a:t>
                      </a:r>
                    </a:p>
                  </a:txBody>
                  <a:tcPr marL="74339" marR="74339" marT="37170" marB="37170"/>
                </a:tc>
                <a:extLst>
                  <a:ext uri="{0D108BD9-81ED-4DB2-BD59-A6C34878D82A}">
                    <a16:rowId xmlns:a16="http://schemas.microsoft.com/office/drawing/2014/main" xmlns="" val="906661883"/>
                  </a:ext>
                </a:extLst>
              </a:tr>
              <a:tr h="444617">
                <a:tc>
                  <a:txBody>
                    <a:bodyPr/>
                    <a:lstStyle/>
                    <a:p>
                      <a:r>
                        <a:rPr lang="en-US" sz="1400"/>
                        <a:t>[10, 100,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Fewer houses resulting in max sum</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100</a:t>
                      </a:r>
                    </a:p>
                  </a:txBody>
                  <a:tcPr marL="74339" marR="74339" marT="37170" marB="37170"/>
                </a:tc>
                <a:extLst>
                  <a:ext uri="{0D108BD9-81ED-4DB2-BD59-A6C34878D82A}">
                    <a16:rowId xmlns:a16="http://schemas.microsoft.com/office/drawing/2014/main" xmlns="" val="285278983"/>
                  </a:ext>
                </a:extLst>
              </a:tr>
              <a:tr h="637262">
                <a:tc>
                  <a:txBody>
                    <a:bodyPr/>
                    <a:lstStyle/>
                    <a:p>
                      <a:r>
                        <a:rPr lang="en-US" sz="1400"/>
                        <a:t>[0, 0, 0, 0]</a:t>
                      </a:r>
                    </a:p>
                  </a:txBody>
                  <a:tcPr marL="74339" marR="74339" marT="37170" marB="37170"/>
                </a:tc>
                <a:tc>
                  <a:txBody>
                    <a:bodyPr/>
                    <a:lstStyle/>
                    <a:p>
                      <a:r>
                        <a:rPr lang="en-US" sz="1400"/>
                        <a:t>Array with all houses having no cash</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0</a:t>
                      </a:r>
                    </a:p>
                  </a:txBody>
                  <a:tcPr marL="74339" marR="74339" marT="37170" marB="37170"/>
                </a:tc>
                <a:extLst>
                  <a:ext uri="{0D108BD9-81ED-4DB2-BD59-A6C34878D82A}">
                    <a16:rowId xmlns:a16="http://schemas.microsoft.com/office/drawing/2014/main" xmlns="" val="2600853998"/>
                  </a:ext>
                </a:extLst>
              </a:tr>
            </a:tbl>
          </a:graphicData>
        </a:graphic>
      </p:graphicFrame>
    </p:spTree>
    <p:extLst>
      <p:ext uri="{BB962C8B-B14F-4D97-AF65-F5344CB8AC3E}">
        <p14:creationId xmlns:p14="http://schemas.microsoft.com/office/powerpoint/2010/main" val="2352866993"/>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Extra Practice</a:t>
            </a:r>
          </a:p>
        </p:txBody>
      </p:sp>
      <p:sp>
        <p:nvSpPr>
          <p:cNvPr id="3" name="Text Placeholder 2"/>
          <p:cNvSpPr>
            <a:spLocks noGrp="1"/>
          </p:cNvSpPr>
          <p:nvPr>
            <p:ph type="body" sz="quarter" idx="16"/>
          </p:nvPr>
        </p:nvSpPr>
        <p:spPr/>
        <p:txBody>
          <a:bodyPr/>
          <a:lstStyle/>
          <a:p>
            <a:r>
              <a:rPr lang="en-US" b="1">
                <a:gradFill>
                  <a:gsLst>
                    <a:gs pos="79646">
                      <a:srgbClr val="737373"/>
                    </a:gs>
                    <a:gs pos="63000">
                      <a:srgbClr val="737373"/>
                    </a:gs>
                  </a:gsLst>
                  <a:lin ang="5400000" scaled="1"/>
                </a:gradFill>
                <a:latin typeface="Segoe UI Semilight"/>
                <a:hlinkClick r:id="rId3"/>
              </a:rPr>
              <a:t>Generate Parentheses</a:t>
            </a:r>
            <a:endParaRPr lang="en-US" b="1">
              <a:gradFill>
                <a:gsLst>
                  <a:gs pos="79646">
                    <a:srgbClr val="737373"/>
                  </a:gs>
                  <a:gs pos="63000">
                    <a:srgbClr val="737373"/>
                  </a:gs>
                </a:gsLst>
                <a:lin ang="5400000" scaled="1"/>
              </a:gradFill>
              <a:latin typeface="Segoe UI Semilight"/>
            </a:endParaRPr>
          </a:p>
          <a:p>
            <a:pPr>
              <a:spcBef>
                <a:spcPts val="0"/>
              </a:spcBef>
            </a:pPr>
            <a:r>
              <a:rPr lang="en-US" b="1">
                <a:gradFill>
                  <a:gsLst>
                    <a:gs pos="79646">
                      <a:srgbClr val="737373"/>
                    </a:gs>
                    <a:gs pos="63000">
                      <a:srgbClr val="737373"/>
                    </a:gs>
                  </a:gsLst>
                  <a:lin ang="5400000" scaled="1"/>
                </a:gradFill>
                <a:hlinkClick r:id="rId4"/>
              </a:rPr>
              <a:t>Stack of Boxes</a:t>
            </a:r>
            <a:endParaRPr lang="en-US" b="1">
              <a:gradFill>
                <a:gsLst>
                  <a:gs pos="79646">
                    <a:srgbClr val="737373"/>
                  </a:gs>
                  <a:gs pos="63000">
                    <a:srgbClr val="737373"/>
                  </a:gs>
                </a:gsLst>
                <a:lin ang="5400000" scaled="1"/>
              </a:gradFill>
            </a:endParaRPr>
          </a:p>
          <a:p>
            <a:pPr>
              <a:spcBef>
                <a:spcPts val="0"/>
              </a:spcBef>
            </a:pPr>
            <a:r>
              <a:rPr lang="en-US" b="1">
                <a:gradFill>
                  <a:gsLst>
                    <a:gs pos="79646">
                      <a:srgbClr val="737373"/>
                    </a:gs>
                    <a:gs pos="63000">
                      <a:srgbClr val="737373"/>
                    </a:gs>
                  </a:gsLst>
                  <a:lin ang="5400000" scaled="1"/>
                </a:gradFill>
                <a:hlinkClick r:id="rId5"/>
              </a:rPr>
              <a:t>Search in Sorted/Rotated Array</a:t>
            </a:r>
            <a:endParaRPr lang="en-US" b="1"/>
          </a:p>
          <a:p>
            <a:pPr marL="0" indent="0">
              <a:buNone/>
            </a:pPr>
            <a:endParaRPr lang="en-US" b="1">
              <a:gradFill>
                <a:gsLst>
                  <a:gs pos="79646">
                    <a:srgbClr val="737373"/>
                  </a:gs>
                  <a:gs pos="63000">
                    <a:srgbClr val="737373"/>
                  </a:gs>
                </a:gsLst>
                <a:lin ang="5400000" scaled="1"/>
              </a:gradFill>
              <a:latin typeface="Segoe UI Semilight"/>
            </a:endParaRPr>
          </a:p>
          <a:p>
            <a:endParaRPr lang="en-US"/>
          </a:p>
        </p:txBody>
      </p:sp>
    </p:spTree>
    <p:extLst>
      <p:ext uri="{BB962C8B-B14F-4D97-AF65-F5344CB8AC3E}">
        <p14:creationId xmlns:p14="http://schemas.microsoft.com/office/powerpoint/2010/main" val="1873211499"/>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4E9628CF-1D1D-414D-AECD-9A2866C41686}"/>
              </a:ext>
            </a:extLst>
          </p:cNvPr>
          <p:cNvSpPr>
            <a:spLocks noGrp="1"/>
          </p:cNvSpPr>
          <p:nvPr>
            <p:ph type="body" sz="quarter" idx="14"/>
          </p:nvPr>
        </p:nvSpPr>
        <p:spPr/>
        <p:txBody>
          <a:bodyPr/>
          <a:lstStyle/>
          <a:p>
            <a:r>
              <a:rPr lang="en-US"/>
              <a:t>Homework Problem</a:t>
            </a:r>
          </a:p>
        </p:txBody>
      </p:sp>
      <p:sp>
        <p:nvSpPr>
          <p:cNvPr id="3" name="Text Placeholder 2">
            <a:extLst>
              <a:ext uri="{FF2B5EF4-FFF2-40B4-BE49-F238E27FC236}">
                <a16:creationId xmlns:a16="http://schemas.microsoft.com/office/drawing/2014/main" xmlns="" id="{5E37BCBD-F1CE-4747-9F97-38A2F6555FE8}"/>
              </a:ext>
            </a:extLst>
          </p:cNvPr>
          <p:cNvSpPr>
            <a:spLocks noGrp="1"/>
          </p:cNvSpPr>
          <p:nvPr>
            <p:ph type="body" sz="quarter" idx="16"/>
          </p:nvPr>
        </p:nvSpPr>
        <p:spPr>
          <a:xfrm>
            <a:off x="658974" y="1988899"/>
            <a:ext cx="10773080" cy="2984830"/>
          </a:xfrm>
        </p:spPr>
        <p:txBody>
          <a:bodyPr/>
          <a:lstStyle/>
          <a:p>
            <a:pPr marL="0" indent="0">
              <a:buNone/>
            </a:pPr>
            <a:r>
              <a:rPr lang="en-US" sz="2800" b="1" dirty="0"/>
              <a:t>Word Break</a:t>
            </a:r>
          </a:p>
          <a:p>
            <a:pPr marL="0" indent="0">
              <a:buNone/>
            </a:pPr>
            <a:r>
              <a:rPr lang="en-US" sz="1800" dirty="0"/>
              <a:t>Given an input string and a dictionary of words, find out if the input string can be segmented into a space-separated sequence of dictionary words.</a:t>
            </a:r>
          </a:p>
          <a:p>
            <a:pPr marL="0" indent="0">
              <a:buNone/>
            </a:pPr>
            <a:r>
              <a:rPr lang="en-US" sz="1800" dirty="0"/>
              <a:t>For example, consider the following dictionary: { pear, salmon, foot, prints, footprints, leave, you, sun, girl, enjoy },</a:t>
            </a:r>
          </a:p>
          <a:p>
            <a:pPr marL="0" indent="0">
              <a:lnSpc>
                <a:spcPct val="100000"/>
              </a:lnSpc>
              <a:spcBef>
                <a:spcPts val="0"/>
              </a:spcBef>
              <a:buNone/>
            </a:pPr>
            <a:endParaRPr lang="en-US" sz="1800" dirty="0"/>
          </a:p>
          <a:p>
            <a:pPr marL="0" indent="0">
              <a:lnSpc>
                <a:spcPct val="100000"/>
              </a:lnSpc>
              <a:spcBef>
                <a:spcPts val="0"/>
              </a:spcBef>
              <a:buNone/>
            </a:pPr>
            <a:r>
              <a:rPr lang="en-US" sz="1800" dirty="0"/>
              <a:t>Examples:</a:t>
            </a:r>
          </a:p>
          <a:p>
            <a:pPr marL="0" indent="0">
              <a:lnSpc>
                <a:spcPct val="100000"/>
              </a:lnSpc>
              <a:spcBef>
                <a:spcPts val="0"/>
              </a:spcBef>
              <a:buNone/>
            </a:pPr>
            <a:r>
              <a:rPr lang="en-US" sz="1800" dirty="0"/>
              <a:t>Given the string “</a:t>
            </a:r>
            <a:r>
              <a:rPr lang="en-US" sz="1800" dirty="0" err="1"/>
              <a:t>youenjoy</a:t>
            </a:r>
            <a:r>
              <a:rPr lang="en-US" sz="1800" dirty="0"/>
              <a:t>”, </a:t>
            </a:r>
          </a:p>
          <a:p>
            <a:pPr marL="0" indent="0">
              <a:lnSpc>
                <a:spcPct val="100000"/>
              </a:lnSpc>
              <a:spcBef>
                <a:spcPts val="0"/>
              </a:spcBef>
              <a:buNone/>
            </a:pPr>
            <a:r>
              <a:rPr lang="en-US" sz="1800" dirty="0"/>
              <a:t>Output: True (The string can be segmented as “you enjoy”)</a:t>
            </a:r>
          </a:p>
          <a:p>
            <a:pPr marL="0" indent="0">
              <a:lnSpc>
                <a:spcPct val="100000"/>
              </a:lnSpc>
              <a:spcBef>
                <a:spcPts val="0"/>
              </a:spcBef>
              <a:buNone/>
            </a:pPr>
            <a:endParaRPr lang="en-US" sz="1800" dirty="0"/>
          </a:p>
          <a:p>
            <a:pPr marL="0" indent="0">
              <a:lnSpc>
                <a:spcPct val="100000"/>
              </a:lnSpc>
              <a:spcBef>
                <a:spcPts val="0"/>
              </a:spcBef>
              <a:buNone/>
            </a:pPr>
            <a:r>
              <a:rPr lang="en-US" sz="1800" dirty="0"/>
              <a:t>Input: “</a:t>
            </a:r>
            <a:r>
              <a:rPr lang="en-US" sz="1800" dirty="0" err="1"/>
              <a:t>youleavefootprints</a:t>
            </a:r>
            <a:r>
              <a:rPr lang="en-US" sz="1800" dirty="0"/>
              <a:t>”,</a:t>
            </a:r>
          </a:p>
          <a:p>
            <a:pPr marL="0" indent="0">
              <a:lnSpc>
                <a:spcPct val="100000"/>
              </a:lnSpc>
              <a:spcBef>
                <a:spcPts val="0"/>
              </a:spcBef>
              <a:buNone/>
            </a:pPr>
            <a:r>
              <a:rPr lang="en-US" sz="1800" dirty="0"/>
              <a:t>Output: True (The string can be segmented as “you leave footprints” or “you leave foot prints”)</a:t>
            </a:r>
          </a:p>
          <a:p>
            <a:pPr marL="0" indent="0">
              <a:lnSpc>
                <a:spcPct val="100000"/>
              </a:lnSpc>
              <a:spcBef>
                <a:spcPts val="0"/>
              </a:spcBef>
              <a:buNone/>
            </a:pPr>
            <a:endParaRPr lang="en-US" sz="1800" dirty="0"/>
          </a:p>
          <a:p>
            <a:pPr marL="0" indent="0">
              <a:lnSpc>
                <a:spcPct val="100000"/>
              </a:lnSpc>
              <a:spcBef>
                <a:spcPts val="0"/>
              </a:spcBef>
              <a:buNone/>
            </a:pPr>
            <a:r>
              <a:rPr lang="en-US" sz="1800" dirty="0" err="1"/>
              <a:t>Input:salmonenjoyapples</a:t>
            </a:r>
            <a:endParaRPr lang="en-US" sz="1800" dirty="0"/>
          </a:p>
          <a:p>
            <a:pPr marL="0" indent="0">
              <a:lnSpc>
                <a:spcPct val="100000"/>
              </a:lnSpc>
              <a:spcBef>
                <a:spcPts val="0"/>
              </a:spcBef>
              <a:buNone/>
            </a:pPr>
            <a:r>
              <a:rPr lang="en-US" sz="1800" dirty="0"/>
              <a:t>Output: False</a:t>
            </a:r>
          </a:p>
        </p:txBody>
      </p:sp>
    </p:spTree>
    <p:extLst>
      <p:ext uri="{BB962C8B-B14F-4D97-AF65-F5344CB8AC3E}">
        <p14:creationId xmlns:p14="http://schemas.microsoft.com/office/powerpoint/2010/main" val="308280769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A4F54F9-8B82-4CB3-B94F-D68C329464C1}"/>
              </a:ext>
            </a:extLst>
          </p:cNvPr>
          <p:cNvSpPr>
            <a:spLocks noGrp="1"/>
          </p:cNvSpPr>
          <p:nvPr>
            <p:ph type="body" sz="quarter" idx="14"/>
          </p:nvPr>
        </p:nvSpPr>
        <p:spPr/>
        <p:txBody>
          <a:bodyPr/>
          <a:lstStyle/>
          <a:p>
            <a:r>
              <a:rPr lang="en-US"/>
              <a:t>E - Examples</a:t>
            </a:r>
          </a:p>
        </p:txBody>
      </p:sp>
      <p:sp>
        <p:nvSpPr>
          <p:cNvPr id="3" name="Text Placeholder 2">
            <a:extLst>
              <a:ext uri="{FF2B5EF4-FFF2-40B4-BE49-F238E27FC236}">
                <a16:creationId xmlns:a16="http://schemas.microsoft.com/office/drawing/2014/main" xmlns="" id="{9291FF8E-9010-4FC6-987B-36EBAA7D92F2}"/>
              </a:ext>
            </a:extLst>
          </p:cNvPr>
          <p:cNvSpPr>
            <a:spLocks noGrp="1"/>
          </p:cNvSpPr>
          <p:nvPr>
            <p:ph type="body" sz="quarter" idx="16"/>
          </p:nvPr>
        </p:nvSpPr>
        <p:spPr/>
        <p:txBody>
          <a:bodyPr/>
          <a:lstStyle/>
          <a:p>
            <a:endParaRPr lang="en-US"/>
          </a:p>
        </p:txBody>
      </p:sp>
      <p:graphicFrame>
        <p:nvGraphicFramePr>
          <p:cNvPr id="5" name="Content Placeholder 3">
            <a:extLst>
              <a:ext uri="{FF2B5EF4-FFF2-40B4-BE49-F238E27FC236}">
                <a16:creationId xmlns:a16="http://schemas.microsoft.com/office/drawing/2014/main" xmlns="" id="{F3A202D3-6D10-41C4-94F3-A05C0E2CCD29}"/>
              </a:ext>
            </a:extLst>
          </p:cNvPr>
          <p:cNvGraphicFramePr>
            <a:graphicFrameLocks/>
          </p:cNvGraphicFramePr>
          <p:nvPr>
            <p:extLst/>
          </p:nvPr>
        </p:nvGraphicFramePr>
        <p:xfrm>
          <a:off x="668310" y="2625763"/>
          <a:ext cx="11256396" cy="3708753"/>
        </p:xfrm>
        <a:graphic>
          <a:graphicData uri="http://schemas.openxmlformats.org/drawingml/2006/table">
            <a:tbl>
              <a:tblPr firstRow="1" bandRow="1">
                <a:tableStyleId>{5C22544A-7EE6-4342-B048-85BDC9FD1C3A}</a:tableStyleId>
              </a:tblPr>
              <a:tblGrid>
                <a:gridCol w="2464261">
                  <a:extLst>
                    <a:ext uri="{9D8B030D-6E8A-4147-A177-3AD203B41FA5}">
                      <a16:colId xmlns:a16="http://schemas.microsoft.com/office/drawing/2014/main" xmlns="" val="1055167398"/>
                    </a:ext>
                  </a:extLst>
                </a:gridCol>
                <a:gridCol w="6604858">
                  <a:extLst>
                    <a:ext uri="{9D8B030D-6E8A-4147-A177-3AD203B41FA5}">
                      <a16:colId xmlns:a16="http://schemas.microsoft.com/office/drawing/2014/main" xmlns="" val="3202161822"/>
                    </a:ext>
                  </a:extLst>
                </a:gridCol>
                <a:gridCol w="2187277">
                  <a:extLst>
                    <a:ext uri="{9D8B030D-6E8A-4147-A177-3AD203B41FA5}">
                      <a16:colId xmlns:a16="http://schemas.microsoft.com/office/drawing/2014/main" xmlns="" val="2312036747"/>
                    </a:ext>
                  </a:extLst>
                </a:gridCol>
              </a:tblGrid>
              <a:tr h="324208">
                <a:tc>
                  <a:txBody>
                    <a:bodyPr/>
                    <a:lstStyle/>
                    <a:p>
                      <a:r>
                        <a:rPr lang="en-US" sz="1600"/>
                        <a:t>Sample Input</a:t>
                      </a:r>
                    </a:p>
                  </a:txBody>
                  <a:tcPr marL="74339" marR="74339" marT="37170" marB="37170"/>
                </a:tc>
                <a:tc>
                  <a:txBody>
                    <a:bodyPr/>
                    <a:lstStyle/>
                    <a:p>
                      <a:r>
                        <a:rPr lang="en-US" sz="1600"/>
                        <a:t>Class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Out</a:t>
                      </a:r>
                    </a:p>
                  </a:txBody>
                  <a:tcPr marL="74339" marR="74339" marT="37170" marB="37170"/>
                </a:tc>
                <a:extLst>
                  <a:ext uri="{0D108BD9-81ED-4DB2-BD59-A6C34878D82A}">
                    <a16:rowId xmlns:a16="http://schemas.microsoft.com/office/drawing/2014/main" xmlns="" val="1401762930"/>
                  </a:ext>
                </a:extLst>
              </a:tr>
              <a:tr h="343700">
                <a:tc>
                  <a:txBody>
                    <a:bodyPr/>
                    <a:lstStyle/>
                    <a:p>
                      <a:r>
                        <a:rPr lang="en-US" sz="1400" err="1"/>
                        <a:t>Arr</a:t>
                      </a:r>
                      <a:r>
                        <a:rPr lang="en-US" sz="1400"/>
                        <a:t>: Null</a:t>
                      </a:r>
                    </a:p>
                  </a:txBody>
                  <a:tcPr marL="74339" marR="74339" marT="37170" marB="37170"/>
                </a:tc>
                <a:tc>
                  <a:txBody>
                    <a:bodyPr/>
                    <a:lstStyle/>
                    <a:p>
                      <a:r>
                        <a:rPr lang="en-US" sz="1400"/>
                        <a:t>Null input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an exception</a:t>
                      </a:r>
                    </a:p>
                  </a:txBody>
                  <a:tcPr marL="74339" marR="74339" marT="37170" marB="37170"/>
                </a:tc>
                <a:extLst>
                  <a:ext uri="{0D108BD9-81ED-4DB2-BD59-A6C34878D82A}">
                    <a16:rowId xmlns:a16="http://schemas.microsoft.com/office/drawing/2014/main" xmlns="" val="2645174905"/>
                  </a:ext>
                </a:extLst>
              </a:tr>
              <a:tr h="339035">
                <a:tc>
                  <a:txBody>
                    <a:bodyPr/>
                    <a:lstStyle/>
                    <a:p>
                      <a:r>
                        <a:rPr lang="en-US" sz="1400" err="1"/>
                        <a:t>Arr</a:t>
                      </a:r>
                      <a:r>
                        <a:rPr lang="en-US" sz="1400"/>
                        <a:t>: [] / [1,2] / [4]</a:t>
                      </a:r>
                    </a:p>
                  </a:txBody>
                  <a:tcPr marL="74339" marR="74339" marT="37170" marB="37170"/>
                </a:tc>
                <a:tc>
                  <a:txBody>
                    <a:bodyPr/>
                    <a:lstStyle/>
                    <a:p>
                      <a:r>
                        <a:rPr lang="en-US" sz="1400"/>
                        <a:t>Empty array or</a:t>
                      </a:r>
                      <a:r>
                        <a:rPr lang="en-US" sz="1400" baseline="0"/>
                        <a:t> array </a:t>
                      </a:r>
                      <a:r>
                        <a:rPr lang="en-US" sz="1400"/>
                        <a:t>size is less than</a:t>
                      </a:r>
                      <a:r>
                        <a:rPr lang="en-US" sz="1400" baseline="0"/>
                        <a:t> 3</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an exception </a:t>
                      </a:r>
                    </a:p>
                  </a:txBody>
                  <a:tcPr marL="74339" marR="74339" marT="37170" marB="37170"/>
                </a:tc>
                <a:extLst>
                  <a:ext uri="{0D108BD9-81ED-4DB2-BD59-A6C34878D82A}">
                    <a16:rowId xmlns:a16="http://schemas.microsoft.com/office/drawing/2014/main" xmlns="" val="1914591420"/>
                  </a:ext>
                </a:extLst>
              </a:tr>
              <a:tr h="493088">
                <a:tc>
                  <a:txBody>
                    <a:bodyPr/>
                    <a:lstStyle/>
                    <a:p>
                      <a:r>
                        <a:rPr lang="en-US" sz="1400" err="1"/>
                        <a:t>Arr</a:t>
                      </a:r>
                      <a:r>
                        <a:rPr lang="en-US" sz="1400"/>
                        <a:t>: [10, 10, 10]</a:t>
                      </a:r>
                    </a:p>
                  </a:txBody>
                  <a:tcPr marL="74339" marR="74339" marT="37170" marB="37170"/>
                </a:tc>
                <a:tc>
                  <a:txBody>
                    <a:bodyPr/>
                    <a:lstStyle/>
                    <a:p>
                      <a:r>
                        <a:rPr lang="en-US" sz="1400"/>
                        <a:t>Array with no solution</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Empty list</a:t>
                      </a:r>
                    </a:p>
                  </a:txBody>
                  <a:tcPr marL="74339" marR="74339" marT="37170" marB="37170"/>
                </a:tc>
                <a:extLst>
                  <a:ext uri="{0D108BD9-81ED-4DB2-BD59-A6C34878D82A}">
                    <a16:rowId xmlns:a16="http://schemas.microsoft.com/office/drawing/2014/main" xmlns="" val="1974791092"/>
                  </a:ext>
                </a:extLst>
              </a:tr>
              <a:tr h="566522">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sz="1400" err="1"/>
                        <a:t>Arr</a:t>
                      </a:r>
                      <a:r>
                        <a:rPr lang="en-US" sz="1400"/>
                        <a:t>: </a:t>
                      </a:r>
                      <a:r>
                        <a:rPr lang="en-US" sz="1400" b="0" i="0" kern="1200">
                          <a:solidFill>
                            <a:schemeClr val="dk1"/>
                          </a:solidFill>
                          <a:effectLst/>
                          <a:latin typeface="+mn-lt"/>
                          <a:ea typeface="+mn-ea"/>
                          <a:cs typeface="+mn-cs"/>
                        </a:rPr>
                        <a:t>[-1, 0, 1, 3, -4]</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solution</a:t>
                      </a:r>
                    </a:p>
                  </a:txBody>
                  <a:tcPr marL="74339" marR="74339" marT="37170" marB="37170"/>
                </a:tc>
                <a:tc>
                  <a:txBody>
                    <a:bodyPr/>
                    <a:lstStyle/>
                    <a:p>
                      <a:r>
                        <a:rPr lang="en-US" sz="1400" b="0" i="0" kern="1200">
                          <a:solidFill>
                            <a:schemeClr val="dk1"/>
                          </a:solidFill>
                          <a:effectLst/>
                          <a:latin typeface="+mn-lt"/>
                          <a:ea typeface="+mn-ea"/>
                          <a:cs typeface="+mn-cs"/>
                        </a:rPr>
                        <a:t>[[-4,1,3],[-1,0,1]]</a:t>
                      </a:r>
                    </a:p>
                  </a:txBody>
                  <a:tcPr marL="74339" marR="74339" marT="37170" marB="37170"/>
                </a:tc>
                <a:extLst>
                  <a:ext uri="{0D108BD9-81ED-4DB2-BD59-A6C34878D82A}">
                    <a16:rowId xmlns:a16="http://schemas.microsoft.com/office/drawing/2014/main" xmlns="" val="3067393528"/>
                  </a:ext>
                </a:extLst>
              </a:tr>
              <a:tr h="517501">
                <a:tc>
                  <a:txBody>
                    <a:bodyPr/>
                    <a:lstStyle/>
                    <a:p>
                      <a:r>
                        <a:rPr lang="en-US" sz="1400" err="1"/>
                        <a:t>Arr</a:t>
                      </a:r>
                      <a:r>
                        <a:rPr lang="en-US" sz="1400"/>
                        <a:t>: </a:t>
                      </a:r>
                      <a:r>
                        <a:rPr lang="en-US" sz="1400" b="0" i="0" kern="1200">
                          <a:solidFill>
                            <a:schemeClr val="dk1"/>
                          </a:solidFill>
                          <a:effectLst/>
                          <a:latin typeface="+mn-lt"/>
                          <a:ea typeface="+mn-ea"/>
                          <a:cs typeface="+mn-cs"/>
                        </a:rPr>
                        <a:t>[-1, 0, 1, 2, -1, -4]</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solution.</a:t>
                      </a:r>
                      <a:r>
                        <a:rPr lang="en-US" sz="1400" baseline="0"/>
                        <a:t> With possible duplicate results. </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kern="1200">
                          <a:solidFill>
                            <a:schemeClr val="dk1"/>
                          </a:solidFill>
                          <a:effectLst/>
                          <a:latin typeface="+mn-lt"/>
                          <a:ea typeface="+mn-ea"/>
                          <a:cs typeface="+mn-cs"/>
                        </a:rPr>
                        <a:t>[[-1,-1,2],[-1,0,1]]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kern="1200">
                          <a:solidFill>
                            <a:schemeClr val="dk1"/>
                          </a:solidFill>
                          <a:effectLst/>
                          <a:latin typeface="+mn-lt"/>
                          <a:ea typeface="+mn-ea"/>
                          <a:cs typeface="+mn-cs"/>
                        </a:rPr>
                        <a:t>([-1, 0, 1] can appear twice,</a:t>
                      </a:r>
                      <a:r>
                        <a:rPr lang="en-US" sz="1400" b="0" i="0" kern="1200" baseline="0">
                          <a:solidFill>
                            <a:schemeClr val="dk1"/>
                          </a:solidFill>
                          <a:effectLst/>
                          <a:latin typeface="+mn-lt"/>
                          <a:ea typeface="+mn-ea"/>
                          <a:cs typeface="+mn-cs"/>
                        </a:rPr>
                        <a:t> but is eliminated</a:t>
                      </a:r>
                      <a:r>
                        <a:rPr lang="en-US" sz="1400" b="0" i="0" kern="1200">
                          <a:solidFill>
                            <a:schemeClr val="dk1"/>
                          </a:solidFill>
                          <a:effectLst/>
                          <a:latin typeface="+mn-lt"/>
                          <a:ea typeface="+mn-ea"/>
                          <a:cs typeface="+mn-cs"/>
                        </a:rPr>
                        <a:t>)</a:t>
                      </a:r>
                      <a:endParaRPr lang="en-US" sz="1400"/>
                    </a:p>
                  </a:txBody>
                  <a:tcPr marL="74339" marR="74339" marT="37170" marB="37170"/>
                </a:tc>
                <a:extLst>
                  <a:ext uri="{0D108BD9-81ED-4DB2-BD59-A6C34878D82A}">
                    <a16:rowId xmlns:a16="http://schemas.microsoft.com/office/drawing/2014/main" xmlns="" val="906661883"/>
                  </a:ext>
                </a:extLst>
              </a:tr>
              <a:tr h="594175">
                <a:tc>
                  <a:txBody>
                    <a:bodyPr/>
                    <a:lstStyle/>
                    <a:p>
                      <a:r>
                        <a:rPr lang="en-US" sz="1400" err="1"/>
                        <a:t>Arr</a:t>
                      </a:r>
                      <a:r>
                        <a:rPr lang="en-US" sz="1400"/>
                        <a:t>: [-6,</a:t>
                      </a:r>
                      <a:r>
                        <a:rPr lang="en-US" sz="1400" baseline="0"/>
                        <a:t> 2, 3, 3</a:t>
                      </a:r>
                      <a:r>
                        <a:rPr lang="en-US" sz="1400"/>
                        <a:t>]</a:t>
                      </a:r>
                    </a:p>
                  </a:txBody>
                  <a:tcPr marL="74339" marR="74339" marT="37170" marB="37170"/>
                </a:tc>
                <a:tc>
                  <a:txBody>
                    <a:bodyPr/>
                    <a:lstStyle/>
                    <a:p>
                      <a:r>
                        <a:rPr lang="en-US" sz="1400"/>
                        <a:t>Array with solution. With some results containing</a:t>
                      </a:r>
                      <a:r>
                        <a:rPr lang="en-US" sz="1400" baseline="0"/>
                        <a:t> duplicate elements.</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[[-6, 3, 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3 appears twice</a:t>
                      </a:r>
                      <a:r>
                        <a:rPr lang="en-US" sz="1400" baseline="0"/>
                        <a:t> in the result, but that’s acceptable.</a:t>
                      </a:r>
                      <a:endParaRPr lang="en-US" sz="1400"/>
                    </a:p>
                  </a:txBody>
                  <a:tcPr marL="74339" marR="74339" marT="37170" marB="37170"/>
                </a:tc>
                <a:extLst>
                  <a:ext uri="{0D108BD9-81ED-4DB2-BD59-A6C34878D82A}">
                    <a16:rowId xmlns:a16="http://schemas.microsoft.com/office/drawing/2014/main" xmlns="" val="2600853998"/>
                  </a:ext>
                </a:extLst>
              </a:tr>
            </a:tbl>
          </a:graphicData>
        </a:graphic>
      </p:graphicFrame>
    </p:spTree>
    <p:extLst>
      <p:ext uri="{BB962C8B-B14F-4D97-AF65-F5344CB8AC3E}">
        <p14:creationId xmlns:p14="http://schemas.microsoft.com/office/powerpoint/2010/main" val="18410788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1CCD59-BD8F-471D-A98E-47860D0E0C25}"/>
              </a:ext>
            </a:extLst>
          </p:cNvPr>
          <p:cNvSpPr>
            <a:spLocks noGrp="1"/>
          </p:cNvSpPr>
          <p:nvPr>
            <p:ph type="title"/>
          </p:nvPr>
        </p:nvSpPr>
        <p:spPr>
          <a:xfrm>
            <a:off x="838946" y="365560"/>
            <a:ext cx="10514108" cy="1325375"/>
          </a:xfrm>
        </p:spPr>
        <p:txBody>
          <a:bodyPr>
            <a:normAutofit/>
          </a:bodyPr>
          <a:lstStyle/>
          <a:p>
            <a:r>
              <a:rPr lang="en-US"/>
              <a:t>B – Brute Force</a:t>
            </a:r>
          </a:p>
        </p:txBody>
      </p:sp>
      <p:cxnSp>
        <p:nvCxnSpPr>
          <p:cNvPr id="16" name="Straight Connector 15">
            <a:extLst>
              <a:ext uri="{FF2B5EF4-FFF2-40B4-BE49-F238E27FC236}">
                <a16:creationId xmlns:a16="http://schemas.microsoft.com/office/drawing/2014/main" xmlns=""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xmlns="" id="{E86A1290-E429-484A-88F7-11E5A580D713}"/>
                  </a:ext>
                </a:extLst>
              </p:cNvPr>
              <p:cNvSpPr>
                <a:spLocks noGrp="1"/>
              </p:cNvSpPr>
              <p:nvPr>
                <p:ph idx="1"/>
              </p:nvPr>
            </p:nvSpPr>
            <p:spPr>
              <a:xfrm>
                <a:off x="546642" y="2595460"/>
                <a:ext cx="10512872" cy="3154510"/>
              </a:xfrm>
            </p:spPr>
            <p:txBody>
              <a:bodyPr>
                <a:normAutofit/>
              </a:bodyPr>
              <a:lstStyle/>
              <a:p>
                <a:r>
                  <a:rPr lang="en-US"/>
                  <a:t>Form all possible triplets of integers from the input</a:t>
                </a:r>
              </a:p>
              <a:p>
                <a:r>
                  <a:rPr lang="en-US"/>
                  <a:t>Check which of the above triplets add up to 0</a:t>
                </a:r>
              </a:p>
              <a:p>
                <a:r>
                  <a:rPr lang="en-US"/>
                  <a:t>Eliminate duplicate results</a:t>
                </a:r>
              </a:p>
              <a:p>
                <a:r>
                  <a:rPr lang="en-US"/>
                  <a:t>Return all the pairs that satisfies the condition</a:t>
                </a:r>
              </a:p>
              <a:p>
                <a:r>
                  <a:rPr lang="en-US"/>
                  <a:t>Time complexity is O(</a:t>
                </a:r>
                <a14:m>
                  <m:oMath xmlns:m="http://schemas.openxmlformats.org/officeDocument/2006/math">
                    <m:sSup>
                      <m:sSupPr>
                        <m:ctrlPr>
                          <a:rPr lang="en-US" i="1" dirty="0" smtClean="0">
                            <a:latin typeface="Cambria Math" charset="0"/>
                          </a:rPr>
                        </m:ctrlPr>
                      </m:sSupPr>
                      <m:e>
                        <m:r>
                          <a:rPr lang="en-US" i="1" dirty="0" smtClean="0">
                            <a:latin typeface="Cambria Math" panose="02040503050406030204" pitchFamily="18" charset="0"/>
                          </a:rPr>
                          <m:t>𝑛</m:t>
                        </m:r>
                      </m:e>
                      <m:sup>
                        <m:r>
                          <a:rPr lang="en-US" b="0" i="0" dirty="0" smtClean="0">
                            <a:latin typeface="Cambria Math" panose="02040503050406030204" pitchFamily="18" charset="0"/>
                          </a:rPr>
                          <m:t>3</m:t>
                        </m:r>
                      </m:sup>
                    </m:sSup>
                  </m:oMath>
                </a14:m>
                <a:r>
                  <a:rPr lang="en-US"/>
                  <a:t>) , based on how many ways we can select 3 elements from an array</a:t>
                </a:r>
              </a:p>
            </p:txBody>
          </p:sp>
        </mc:Choice>
        <mc:Fallback xmlns="">
          <p:sp>
            <p:nvSpPr>
              <p:cNvPr id="3" name="Content Placeholder 2">
                <a:extLst>
                  <a:ext uri="{FF2B5EF4-FFF2-40B4-BE49-F238E27FC236}">
                    <a16:creationId xmlns:a16="http://schemas.microsoft.com/office/drawing/2014/main" id="{E86A1290-E429-484A-88F7-11E5A580D713}"/>
                  </a:ext>
                </a:extLst>
              </p:cNvPr>
              <p:cNvSpPr>
                <a:spLocks noGrp="1" noRot="1" noChangeAspect="1" noMove="1" noResize="1" noEditPoints="1" noAdjustHandles="1" noChangeArrowheads="1" noChangeShapeType="1" noTextEdit="1"/>
              </p:cNvSpPr>
              <p:nvPr>
                <p:ph idx="1"/>
              </p:nvPr>
            </p:nvSpPr>
            <p:spPr>
              <a:xfrm>
                <a:off x="546642" y="2595460"/>
                <a:ext cx="10512872" cy="3154510"/>
              </a:xfr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388155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p:txBody>
              <a:bodyPr/>
              <a:lstStyle/>
              <a:p>
                <a:r>
                  <a:rPr lang="en-US"/>
                  <a:t>Can we do better than O(</a:t>
                </a:r>
                <a14:m>
                  <m:oMath xmlns:m="http://schemas.openxmlformats.org/officeDocument/2006/math">
                    <m:sSup>
                      <m:sSupPr>
                        <m:ctrlPr>
                          <a:rPr lang="en-US" i="1" dirty="0">
                            <a:latin typeface="Cambria Math" charset="0"/>
                          </a:rPr>
                        </m:ctrlPr>
                      </m:sSupPr>
                      <m:e>
                        <m:r>
                          <a:rPr lang="en-US" i="1" dirty="0">
                            <a:latin typeface="Cambria Math" panose="02040503050406030204" pitchFamily="18" charset="0"/>
                          </a:rPr>
                          <m:t>𝑛</m:t>
                        </m:r>
                      </m:e>
                      <m:sup>
                        <m:r>
                          <a:rPr lang="en-US" b="0" i="0" dirty="0" smtClean="0">
                            <a:latin typeface="Cambria Math" panose="02040503050406030204" pitchFamily="18" charset="0"/>
                          </a:rPr>
                          <m:t>3</m:t>
                        </m:r>
                      </m:sup>
                    </m:sSup>
                  </m:oMath>
                </a14:m>
                <a:r>
                  <a:rPr lang="en-US"/>
                  <a:t>)?</a:t>
                </a:r>
              </a:p>
              <a:p>
                <a:pPr lvl="1"/>
                <a:r>
                  <a:rPr lang="en-US"/>
                  <a:t>We already know how to get 2Sum (which takes array and target as inputs) that runs in O(n). Can we extend it to find 3Sum?</a:t>
                </a:r>
              </a:p>
            </p:txBody>
          </p:sp>
        </mc:Choice>
        <mc:Fallback xmlns="">
          <p:sp>
            <p:nvSpPr>
              <p:cNvPr id="3" name="Text Placeholder 2">
                <a:extLst>
                  <a:ext uri="{FF2B5EF4-FFF2-40B4-BE49-F238E27FC236}">
                    <a16:creationId xmlns:a16="http://schemas.microsoft.com/office/drawing/2014/main" id="{A6B34C81-F50E-4334-AE1A-313E6F3944C2}"/>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1429"/>
                </a:stretch>
              </a:blipFill>
            </p:spPr>
            <p:txBody>
              <a:bodyPr/>
              <a:lstStyle/>
              <a:p>
                <a:r>
                  <a:rPr lang="en-US">
                    <a:noFill/>
                  </a:rPr>
                  <a:t> </a:t>
                </a:r>
              </a:p>
            </p:txBody>
          </p:sp>
        </mc:Fallback>
      </mc:AlternateContent>
    </p:spTree>
    <p:extLst>
      <p:ext uri="{BB962C8B-B14F-4D97-AF65-F5344CB8AC3E}">
        <p14:creationId xmlns:p14="http://schemas.microsoft.com/office/powerpoint/2010/main" val="386769969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xmlns="" id="{A6B34C81-F50E-4334-AE1A-313E6F3944C2}"/>
              </a:ext>
            </a:extLst>
          </p:cNvPr>
          <p:cNvSpPr>
            <a:spLocks noGrp="1"/>
          </p:cNvSpPr>
          <p:nvPr>
            <p:ph type="body" sz="quarter" idx="16"/>
          </p:nvPr>
        </p:nvSpPr>
        <p:spPr/>
        <p:txBody>
          <a:bodyPr/>
          <a:lstStyle/>
          <a:p>
            <a:r>
              <a:rPr lang="en-US"/>
              <a:t>How can we extend 2Sum?</a:t>
            </a:r>
          </a:p>
          <a:p>
            <a:pPr lvl="1"/>
            <a:r>
              <a:rPr lang="en-US"/>
              <a:t>2Sum takes array and target as inputs</a:t>
            </a:r>
          </a:p>
          <a:p>
            <a:pPr lvl="1"/>
            <a:r>
              <a:rPr lang="en-US"/>
              <a:t>Iterate over the input array and for each element, calculate 2Sum, with negative of current element as the target and the remaining array as the input array to 2Sum?</a:t>
            </a:r>
          </a:p>
          <a:p>
            <a:pPr marL="163401" lvl="1" indent="0">
              <a:buNone/>
            </a:pPr>
            <a:r>
              <a:rPr lang="en-US"/>
              <a:t>	a + b + c = 0    =&gt;    -a = b + c</a:t>
            </a:r>
          </a:p>
          <a:p>
            <a:pPr marL="163401" lvl="1" indent="0">
              <a:buNone/>
            </a:pPr>
            <a:r>
              <a:rPr lang="en-US"/>
              <a:t>	for each iteration, target = -a = </a:t>
            </a:r>
            <a:r>
              <a:rPr lang="en-US" err="1"/>
              <a:t>b+c</a:t>
            </a:r>
            <a:endParaRPr lang="en-US"/>
          </a:p>
          <a:p>
            <a:pPr lvl="1"/>
            <a:endParaRPr lang="en-US"/>
          </a:p>
          <a:p>
            <a:pPr lvl="1"/>
            <a:endParaRPr lang="en-US"/>
          </a:p>
        </p:txBody>
      </p:sp>
    </p:spTree>
    <p:extLst>
      <p:ext uri="{BB962C8B-B14F-4D97-AF65-F5344CB8AC3E}">
        <p14:creationId xmlns:p14="http://schemas.microsoft.com/office/powerpoint/2010/main" val="2255077811"/>
      </p:ext>
    </p:extLst>
  </p:cSld>
  <p:clrMapOvr>
    <a:masterClrMapping/>
  </p:clrMapOvr>
  <p:transition>
    <p:fade/>
  </p:transition>
</p:sld>
</file>

<file path=ppt/theme/theme1.xml><?xml version="1.0" encoding="utf-8"?>
<a:theme xmlns:a="http://schemas.openxmlformats.org/drawingml/2006/main" name="1_Office Theme">
  <a:themeElements>
    <a:clrScheme name="Custom 5">
      <a:dk1>
        <a:srgbClr val="737373"/>
      </a:dk1>
      <a:lt1>
        <a:srgbClr val="FFFFFF"/>
      </a:lt1>
      <a:dk2>
        <a:srgbClr val="000000"/>
      </a:dk2>
      <a:lt2>
        <a:srgbClr val="D7D7D7"/>
      </a:lt2>
      <a:accent1>
        <a:srgbClr val="00B294"/>
      </a:accent1>
      <a:accent2>
        <a:srgbClr val="BAD80A"/>
      </a:accent2>
      <a:accent3>
        <a:srgbClr val="D83B01"/>
      </a:accent3>
      <a:accent4>
        <a:srgbClr val="004B50"/>
      </a:accent4>
      <a:accent5>
        <a:srgbClr val="737373"/>
      </a:accent5>
      <a:accent6>
        <a:srgbClr val="000000"/>
      </a:accent6>
      <a:hlink>
        <a:srgbClr val="004B50"/>
      </a:hlink>
      <a:folHlink>
        <a:srgbClr val="00B294"/>
      </a:folHlink>
    </a:clrScheme>
    <a:fontScheme name="Custom 8">
      <a:majorFont>
        <a:latin typeface="Segoe UI Light"/>
        <a:ea typeface=""/>
        <a:cs typeface=""/>
      </a:majorFont>
      <a:minorFont>
        <a:latin typeface="Segoe UI Semi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lgn="ctr">
          <a:defRPr smtClean="0">
            <a:gradFill>
              <a:gsLst>
                <a:gs pos="53097">
                  <a:schemeClr val="tx1"/>
                </a:gs>
                <a:gs pos="29000">
                  <a:schemeClr val="tx1"/>
                </a:gs>
              </a:gsLst>
              <a:lin ang="5400000" scaled="1"/>
            </a:gradFill>
          </a:defRPr>
        </a:defPPr>
      </a:lstStyle>
      <a:style>
        <a:lnRef idx="1">
          <a:schemeClr val="accent1"/>
        </a:lnRef>
        <a:fillRef idx="3">
          <a:schemeClr val="accent1"/>
        </a:fillRef>
        <a:effectRef idx="2">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146304" tIns="91440" rIns="0" bIns="0" rtlCol="0">
        <a:noAutofit/>
      </a:bodyPr>
      <a:lstStyle>
        <a:defPPr>
          <a:lnSpc>
            <a:spcPct val="110000"/>
          </a:lnSpc>
          <a:spcBef>
            <a:spcPts val="2000"/>
          </a:spcBef>
          <a:defRPr sz="2000" spc="50" dirty="0" err="1" smtClean="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defRPr>
        </a:defPPr>
      </a:lstStyle>
    </a:txDef>
  </a:objectDefaults>
  <a:extraClrSchemeLst/>
  <a:extLst>
    <a:ext uri="{05A4C25C-085E-4340-85A3-A5531E510DB2}">
      <thm15:themeFamily xmlns:thm15="http://schemas.microsoft.com/office/thememl/2012/main" name="Microsoft Learning and Readiness Template" id="{AA4B2B26-2A52-4845-8811-1CBEA504717F}" vid="{EB2A4E7F-495E-45D9-A793-F10EB294EB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4122</Words>
  <Application>Microsoft Macintosh PowerPoint</Application>
  <PresentationFormat>Widescreen</PresentationFormat>
  <Paragraphs>926</Paragraphs>
  <Slides>52</Slides>
  <Notes>52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52</vt:i4>
      </vt:variant>
    </vt:vector>
  </HeadingPairs>
  <TitlesOfParts>
    <vt:vector size="62" baseType="lpstr">
      <vt:lpstr>Calibri</vt:lpstr>
      <vt:lpstr>Cambria Math</vt:lpstr>
      <vt:lpstr>Courier New</vt:lpstr>
      <vt:lpstr>Segoe UI</vt:lpstr>
      <vt:lpstr>Segoe UI Light</vt:lpstr>
      <vt:lpstr>Segoe UI Semibold</vt:lpstr>
      <vt:lpstr>Segoe UI Semilight</vt:lpstr>
      <vt:lpstr>Wingdings</vt:lpstr>
      <vt:lpstr>Arial</vt:lpstr>
      <vt:lpstr>1_Office Theme</vt:lpstr>
      <vt:lpstr>PowerPoint Presentation</vt:lpstr>
      <vt:lpstr>PowerPoint Presentation</vt:lpstr>
      <vt:lpstr>PowerPoint Presentation</vt:lpstr>
      <vt:lpstr>PowerPoint Presentation</vt:lpstr>
      <vt:lpstr>PowerPoint Presentation</vt:lpstr>
      <vt:lpstr>PowerPoint Presentation</vt:lpstr>
      <vt:lpstr>B – Brute Force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 – Walk Through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 – Brute Force</vt:lpstr>
      <vt:lpstr>B – Brute Force</vt:lpstr>
      <vt:lpstr>B – Brute Force</vt:lpstr>
      <vt:lpstr>PowerPoint Presentation</vt:lpstr>
      <vt:lpstr>PowerPoint Presentation</vt:lpstr>
      <vt:lpstr>PowerPoint Presentation</vt:lpstr>
      <vt:lpstr>PowerPoint Presentation</vt:lpstr>
      <vt:lpstr>PowerPoint Presentation</vt:lpstr>
      <vt:lpstr>PowerPoint Presentation</vt:lpstr>
      <vt:lpstr>Best practice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3</cp:revision>
  <dcterms:modified xsi:type="dcterms:W3CDTF">2017-08-14T04:32:14Z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Owner">
    <vt:lpwstr>dheerajs@microsoft.com</vt:lpwstr>
  </property>
  <property fmtid="{D5CDD505-2E9C-101B-9397-08002B2CF9AE}" pid="6" name="MSIP_Label_f42aa342-8706-4288-bd11-ebb85995028c_SetDate">
    <vt:lpwstr>2017-08-08T07:59:45.4085638-07:00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